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1" r:id="rId1"/>
    <p:sldMasterId id="2147483963" r:id="rId2"/>
  </p:sldMasterIdLst>
  <p:notesMasterIdLst>
    <p:notesMasterId r:id="rId9"/>
  </p:notesMasterIdLst>
  <p:sldIdLst>
    <p:sldId id="257" r:id="rId3"/>
    <p:sldId id="258" r:id="rId4"/>
    <p:sldId id="259" r:id="rId5"/>
    <p:sldId id="260" r:id="rId6"/>
    <p:sldId id="261" r:id="rId7"/>
    <p:sldId id="262" r:id="rId8"/>
  </p:sldIdLst>
  <p:sldSz cx="138176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435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67" autoAdjust="0"/>
    <p:restoredTop sz="94660"/>
  </p:normalViewPr>
  <p:slideViewPr>
    <p:cSldViewPr snapToGrid="0">
      <p:cViewPr varScale="1">
        <p:scale>
          <a:sx n="103" d="100"/>
          <a:sy n="103" d="100"/>
        </p:scale>
        <p:origin x="384" y="108"/>
      </p:cViewPr>
      <p:guideLst>
        <p:guide orient="horz" pos="2448"/>
        <p:guide pos="4352"/>
      </p:guideLst>
    </p:cSldViewPr>
  </p:slideViewPr>
  <p:notesTextViewPr>
    <p:cViewPr>
      <p:scale>
        <a:sx n="1" d="1"/>
        <a:sy n="1" d="1"/>
      </p:scale>
      <p:origin x="0" y="0"/>
    </p:cViewPr>
  </p:notesTextViewPr>
  <p:notesViewPr>
    <p:cSldViewPr snapToGrid="0">
      <p:cViewPr varScale="1">
        <p:scale>
          <a:sx n="52" d="100"/>
          <a:sy n="52" d="100"/>
        </p:scale>
        <p:origin x="-2664" y="-6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68485D09-84EF-4303-8459-F3568919B801}"/>
    <pc:docChg chg="modSld">
      <pc:chgData name="" userId="" providerId="" clId="Web-{68485D09-84EF-4303-8459-F3568919B801}" dt="2019-07-02T16:16:43.274" v="13" actId="20577"/>
      <pc:docMkLst>
        <pc:docMk/>
      </pc:docMkLst>
      <pc:sldChg chg="modSp">
        <pc:chgData name="" userId="" providerId="" clId="Web-{68485D09-84EF-4303-8459-F3568919B801}" dt="2019-07-02T16:16:43.274" v="12" actId="20577"/>
        <pc:sldMkLst>
          <pc:docMk/>
          <pc:sldMk cId="2373047360" sldId="261"/>
        </pc:sldMkLst>
        <pc:spChg chg="mod">
          <ac:chgData name="" userId="" providerId="" clId="Web-{68485D09-84EF-4303-8459-F3568919B801}" dt="2019-07-02T16:16:43.274" v="12" actId="20577"/>
          <ac:spMkLst>
            <pc:docMk/>
            <pc:sldMk cId="2373047360" sldId="261"/>
            <ac:spMk id="19" creationId="{FA72057E-86CE-45EB-949A-97CC2541E50F}"/>
          </ac:spMkLst>
        </pc:spChg>
      </pc:sldChg>
    </pc:docChg>
  </pc:docChgLst>
  <pc:docChgLst>
    <pc:chgData clId="Web-{45846B8D-EBC5-404B-87C0-F63A3A005695}"/>
    <pc:docChg chg="modSld">
      <pc:chgData name="" userId="" providerId="" clId="Web-{45846B8D-EBC5-404B-87C0-F63A3A005695}" dt="2019-02-19T01:58:42.562" v="354" actId="20577"/>
      <pc:docMkLst>
        <pc:docMk/>
      </pc:docMkLst>
      <pc:sldChg chg="addSp delSp modSp">
        <pc:chgData name="" userId="" providerId="" clId="Web-{45846B8D-EBC5-404B-87C0-F63A3A005695}" dt="2019-02-19T01:58:42.562" v="354" actId="20577"/>
        <pc:sldMkLst>
          <pc:docMk/>
          <pc:sldMk cId="2148126451" sldId="257"/>
        </pc:sldMkLst>
        <pc:spChg chg="mod">
          <ac:chgData name="" userId="" providerId="" clId="Web-{45846B8D-EBC5-404B-87C0-F63A3A005695}" dt="2019-02-19T01:58:35.078" v="199" actId="20577"/>
          <ac:spMkLst>
            <pc:docMk/>
            <pc:sldMk cId="2148126451" sldId="257"/>
            <ac:spMk id="15" creationId="{E182C862-ACFA-4093-9C52-F3DD8A37E06B}"/>
          </ac:spMkLst>
        </pc:spChg>
        <pc:spChg chg="mod">
          <ac:chgData name="" userId="" providerId="" clId="Web-{45846B8D-EBC5-404B-87C0-F63A3A005695}" dt="2019-02-19T01:58:42.562" v="354" actId="20577"/>
          <ac:spMkLst>
            <pc:docMk/>
            <pc:sldMk cId="2148126451" sldId="257"/>
            <ac:spMk id="19" creationId="{FA72057E-86CE-45EB-949A-97CC2541E50F}"/>
          </ac:spMkLst>
        </pc:spChg>
        <pc:picChg chg="add mod">
          <ac:chgData name="" userId="" providerId="" clId="Web-{45846B8D-EBC5-404B-87C0-F63A3A005695}" dt="2019-02-19T01:39:52.985" v="4" actId="1076"/>
          <ac:picMkLst>
            <pc:docMk/>
            <pc:sldMk cId="2148126451" sldId="257"/>
            <ac:picMk id="2" creationId="{6BB9D023-46BA-42F1-A968-5276D5A047EF}"/>
          </ac:picMkLst>
        </pc:picChg>
        <pc:picChg chg="del">
          <ac:chgData name="" userId="" providerId="" clId="Web-{45846B8D-EBC5-404B-87C0-F63A3A005695}" dt="2019-02-19T01:36:43.416" v="0"/>
          <ac:picMkLst>
            <pc:docMk/>
            <pc:sldMk cId="2148126451" sldId="257"/>
            <ac:picMk id="5" creationId="{D2BCB25B-EA7A-45D2-80F6-C56CC952B248}"/>
          </ac:picMkLst>
        </pc:picChg>
      </pc:sldChg>
    </pc:docChg>
  </pc:docChgLst>
  <pc:docChgLst>
    <pc:chgData clId="Web-{AE584926-81A1-4537-82DC-68BC8BE8F9CD}"/>
    <pc:docChg chg="addSld delSld modSld">
      <pc:chgData name="" userId="" providerId="" clId="Web-{AE584926-81A1-4537-82DC-68BC8BE8F9CD}" dt="2019-02-19T02:11:01.386" v="44"/>
      <pc:docMkLst>
        <pc:docMk/>
      </pc:docMkLst>
      <pc:sldChg chg="modSp">
        <pc:chgData name="" userId="" providerId="" clId="Web-{AE584926-81A1-4537-82DC-68BC8BE8F9CD}" dt="2019-02-19T02:09:11.601" v="40" actId="20577"/>
        <pc:sldMkLst>
          <pc:docMk/>
          <pc:sldMk cId="2148126451" sldId="257"/>
        </pc:sldMkLst>
        <pc:spChg chg="mod">
          <ac:chgData name="" userId="" providerId="" clId="Web-{AE584926-81A1-4537-82DC-68BC8BE8F9CD}" dt="2019-02-19T02:09:11.601" v="40" actId="20577"/>
          <ac:spMkLst>
            <pc:docMk/>
            <pc:sldMk cId="2148126451" sldId="257"/>
            <ac:spMk id="19" creationId="{FA72057E-86CE-45EB-949A-97CC2541E50F}"/>
          </ac:spMkLst>
        </pc:spChg>
        <pc:picChg chg="mod">
          <ac:chgData name="" userId="" providerId="" clId="Web-{AE584926-81A1-4537-82DC-68BC8BE8F9CD}" dt="2019-02-19T02:02:20.194" v="19" actId="1076"/>
          <ac:picMkLst>
            <pc:docMk/>
            <pc:sldMk cId="2148126451" sldId="257"/>
            <ac:picMk id="18" creationId="{CDB33436-D133-45DD-9BF1-BB0821D848B3}"/>
          </ac:picMkLst>
        </pc:picChg>
      </pc:sldChg>
      <pc:sldChg chg="add del replId">
        <pc:chgData name="" userId="" providerId="" clId="Web-{AE584926-81A1-4537-82DC-68BC8BE8F9CD}" dt="2019-02-19T02:10:56.510" v="43"/>
        <pc:sldMkLst>
          <pc:docMk/>
          <pc:sldMk cId="1830913993" sldId="258"/>
        </pc:sldMkLst>
      </pc:sldChg>
      <pc:sldChg chg="add replId">
        <pc:chgData name="" userId="" providerId="" clId="Web-{AE584926-81A1-4537-82DC-68BC8BE8F9CD}" dt="2019-02-19T02:11:01.386" v="44"/>
        <pc:sldMkLst>
          <pc:docMk/>
          <pc:sldMk cId="2544236276" sldId="258"/>
        </pc:sldMkLst>
      </pc:sldChg>
    </pc:docChg>
  </pc:docChgLst>
  <pc:docChgLst>
    <pc:chgData clId="Web-{22238209-8112-4D08-AF4C-FD3A80ED8A79}"/>
    <pc:docChg chg="addSld delSld modSld">
      <pc:chgData name="" userId="" providerId="" clId="Web-{22238209-8112-4D08-AF4C-FD3A80ED8A79}" dt="2019-07-02T16:06:14.886" v="320" actId="14100"/>
      <pc:docMkLst>
        <pc:docMk/>
      </pc:docMkLst>
      <pc:sldChg chg="addSp modSp">
        <pc:chgData name="" userId="" providerId="" clId="Web-{22238209-8112-4D08-AF4C-FD3A80ED8A79}" dt="2019-07-02T16:06:14.886" v="320" actId="14100"/>
        <pc:sldMkLst>
          <pc:docMk/>
          <pc:sldMk cId="2373047360" sldId="261"/>
        </pc:sldMkLst>
        <pc:spChg chg="mod">
          <ac:chgData name="" userId="" providerId="" clId="Web-{22238209-8112-4D08-AF4C-FD3A80ED8A79}" dt="2019-07-02T16:06:14.886" v="320" actId="14100"/>
          <ac:spMkLst>
            <pc:docMk/>
            <pc:sldMk cId="2373047360" sldId="261"/>
            <ac:spMk id="19" creationId="{FA72057E-86CE-45EB-949A-97CC2541E50F}"/>
          </ac:spMkLst>
        </pc:spChg>
        <pc:picChg chg="add mod">
          <ac:chgData name="" userId="" providerId="" clId="Web-{22238209-8112-4D08-AF4C-FD3A80ED8A79}" dt="2019-07-02T15:50:43.674" v="7" actId="1076"/>
          <ac:picMkLst>
            <pc:docMk/>
            <pc:sldMk cId="2373047360" sldId="261"/>
            <ac:picMk id="2" creationId="{4ED90C2B-172F-4ACD-859C-591FFB0E9FAE}"/>
          </ac:picMkLst>
        </pc:picChg>
      </pc:sldChg>
      <pc:sldChg chg="new del">
        <pc:chgData name="" userId="" providerId="" clId="Web-{22238209-8112-4D08-AF4C-FD3A80ED8A79}" dt="2019-07-02T15:46:49.180" v="1"/>
        <pc:sldMkLst>
          <pc:docMk/>
          <pc:sldMk cId="129855873" sldId="26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42F3D8-FB41-48D2-B3C1-D84641A2F34C}" type="datetimeFigureOut">
              <a:rPr lang="en-US" smtClean="0"/>
              <a:t>9/16/2019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FC7288-0DA3-47CA-A04D-D2909AA16A98}" type="slidenum">
              <a:rPr lang="en-US" smtClean="0"/>
              <a:t>‹#›</a:t>
            </a:fld>
            <a:endParaRPr lang="en-US"/>
          </a:p>
        </p:txBody>
      </p:sp>
    </p:spTree>
    <p:extLst>
      <p:ext uri="{BB962C8B-B14F-4D97-AF65-F5344CB8AC3E}">
        <p14:creationId xmlns:p14="http://schemas.microsoft.com/office/powerpoint/2010/main" val="3591675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soundcloud.com/horsesmouth/how-to-wow-your-clients-by-exceeding-their-expectation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soundcloud.com/horsesmouth/why-your-teams-culture-is-the-key-to-unlocking-high-performanc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soundcloud.com/horsesmouth/why-your-teams-culture-is-the-key-to-unlocking-high-performanc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FC7288-0DA3-47CA-A04D-D2909AA16A98}" type="slidenum">
              <a:rPr lang="en-US" smtClean="0"/>
              <a:t>1</a:t>
            </a:fld>
            <a:endParaRPr lang="en-US"/>
          </a:p>
        </p:txBody>
      </p:sp>
    </p:spTree>
    <p:extLst>
      <p:ext uri="{BB962C8B-B14F-4D97-AF65-F5344CB8AC3E}">
        <p14:creationId xmlns:p14="http://schemas.microsoft.com/office/powerpoint/2010/main" val="1973259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https://soundcloud.com/horsesmouth/how-to-wow-your-clients-by-exceeding-their-expectations</a:t>
            </a:r>
            <a:endParaRPr lang="en-US" dirty="0"/>
          </a:p>
        </p:txBody>
      </p:sp>
      <p:sp>
        <p:nvSpPr>
          <p:cNvPr id="4" name="Slide Number Placeholder 3"/>
          <p:cNvSpPr>
            <a:spLocks noGrp="1"/>
          </p:cNvSpPr>
          <p:nvPr>
            <p:ph type="sldNum" sz="quarter" idx="10"/>
          </p:nvPr>
        </p:nvSpPr>
        <p:spPr/>
        <p:txBody>
          <a:bodyPr/>
          <a:lstStyle/>
          <a:p>
            <a:fld id="{3AFC7288-0DA3-47CA-A04D-D2909AA16A98}" type="slidenum">
              <a:rPr lang="en-US" smtClean="0"/>
              <a:t>2</a:t>
            </a:fld>
            <a:endParaRPr lang="en-US"/>
          </a:p>
        </p:txBody>
      </p:sp>
    </p:spTree>
    <p:extLst>
      <p:ext uri="{BB962C8B-B14F-4D97-AF65-F5344CB8AC3E}">
        <p14:creationId xmlns:p14="http://schemas.microsoft.com/office/powerpoint/2010/main" val="4228964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https://soundcloud.com/horsesmouth/why-your-teams-culture-is-the-key-to-unlocking-high-performance</a:t>
            </a:r>
            <a:endParaRPr lang="en-US" dirty="0"/>
          </a:p>
        </p:txBody>
      </p:sp>
      <p:sp>
        <p:nvSpPr>
          <p:cNvPr id="4" name="Slide Number Placeholder 3"/>
          <p:cNvSpPr>
            <a:spLocks noGrp="1"/>
          </p:cNvSpPr>
          <p:nvPr>
            <p:ph type="sldNum" sz="quarter" idx="10"/>
          </p:nvPr>
        </p:nvSpPr>
        <p:spPr/>
        <p:txBody>
          <a:bodyPr/>
          <a:lstStyle/>
          <a:p>
            <a:fld id="{3AFC7288-0DA3-47CA-A04D-D2909AA16A98}" type="slidenum">
              <a:rPr lang="en-US" smtClean="0"/>
              <a:t>5</a:t>
            </a:fld>
            <a:endParaRPr lang="en-US"/>
          </a:p>
        </p:txBody>
      </p:sp>
    </p:spTree>
    <p:extLst>
      <p:ext uri="{BB962C8B-B14F-4D97-AF65-F5344CB8AC3E}">
        <p14:creationId xmlns:p14="http://schemas.microsoft.com/office/powerpoint/2010/main" val="3995097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https://soundcloud.com/horsesmouth/why-your-teams-culture-is-the-key-to-unlocking-high-performance</a:t>
            </a:r>
            <a:endParaRPr lang="en-US" dirty="0"/>
          </a:p>
        </p:txBody>
      </p:sp>
      <p:sp>
        <p:nvSpPr>
          <p:cNvPr id="4" name="Slide Number Placeholder 3"/>
          <p:cNvSpPr>
            <a:spLocks noGrp="1"/>
          </p:cNvSpPr>
          <p:nvPr>
            <p:ph type="sldNum" sz="quarter" idx="10"/>
          </p:nvPr>
        </p:nvSpPr>
        <p:spPr/>
        <p:txBody>
          <a:bodyPr/>
          <a:lstStyle/>
          <a:p>
            <a:fld id="{3AFC7288-0DA3-47CA-A04D-D2909AA16A98}"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995097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813560" y="2704977"/>
            <a:ext cx="10190480" cy="1865376"/>
          </a:xfrm>
          <a:solidFill>
            <a:srgbClr val="FFFFFF"/>
          </a:solidFill>
          <a:ln w="38100">
            <a:solidFill>
              <a:srgbClr val="404040"/>
            </a:solidFill>
          </a:ln>
        </p:spPr>
        <p:txBody>
          <a:bodyPr lIns="274320" rIns="274320" anchor="ctr" anchorCtr="1">
            <a:normAutofit/>
          </a:bodyPr>
          <a:lstStyle>
            <a:lvl1pPr algn="ctr">
              <a:defRPr sz="4307">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3054553" y="4932883"/>
            <a:ext cx="7708494" cy="1405213"/>
          </a:xfrm>
          <a:noFill/>
        </p:spPr>
        <p:txBody>
          <a:bodyPr>
            <a:normAutofit/>
          </a:bodyPr>
          <a:lstStyle>
            <a:lvl1pPr marL="0" indent="0" algn="ctr">
              <a:buNone/>
              <a:defRPr sz="2267">
                <a:solidFill>
                  <a:schemeClr val="tx1">
                    <a:lumMod val="75000"/>
                    <a:lumOff val="25000"/>
                  </a:schemeClr>
                </a:solidFill>
              </a:defRPr>
            </a:lvl1pPr>
            <a:lvl2pPr marL="518145" indent="0" algn="ctr">
              <a:buNone/>
              <a:defRPr sz="2267"/>
            </a:lvl2pPr>
            <a:lvl3pPr marL="1036290" indent="0" algn="ctr">
              <a:buNone/>
              <a:defRPr sz="2040"/>
            </a:lvl3pPr>
            <a:lvl4pPr marL="1554434" indent="0" algn="ctr">
              <a:buNone/>
              <a:defRPr sz="1813"/>
            </a:lvl4pPr>
            <a:lvl5pPr marL="2072579" indent="0" algn="ctr">
              <a:buNone/>
              <a:defRPr sz="1813"/>
            </a:lvl5pPr>
            <a:lvl6pPr marL="2590724" indent="0" algn="ctr">
              <a:buNone/>
              <a:defRPr sz="1813"/>
            </a:lvl6pPr>
            <a:lvl7pPr marL="3108869" indent="0" algn="ctr">
              <a:buNone/>
              <a:defRPr sz="1813"/>
            </a:lvl7pPr>
            <a:lvl8pPr marL="3627013" indent="0" algn="ctr">
              <a:buNone/>
              <a:defRPr sz="1813"/>
            </a:lvl8pPr>
            <a:lvl9pPr marL="4145158" indent="0" algn="ctr">
              <a:buNone/>
              <a:defRPr sz="1813"/>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4775D751-780F-4B5B-85CE-5C45BAD8C01D}" type="datetimeFigureOut">
              <a:rPr lang="en-US" smtClean="0"/>
              <a:t>9/16/2019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6E4C80-A2A1-4B57-BCAE-C03098F11B2C}" type="slidenum">
              <a:rPr lang="en-US" smtClean="0"/>
              <a:t>‹#›</a:t>
            </a:fld>
            <a:endParaRPr lang="en-US"/>
          </a:p>
        </p:txBody>
      </p:sp>
    </p:spTree>
    <p:extLst>
      <p:ext uri="{BB962C8B-B14F-4D97-AF65-F5344CB8AC3E}">
        <p14:creationId xmlns:p14="http://schemas.microsoft.com/office/powerpoint/2010/main" val="262077546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75D751-780F-4B5B-85CE-5C45BAD8C01D}" type="datetimeFigureOut">
              <a:rPr lang="en-US" smtClean="0"/>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E4C80-A2A1-4B57-BCAE-C03098F11B2C}" type="slidenum">
              <a:rPr lang="en-US" smtClean="0"/>
              <a:t>‹#›</a:t>
            </a:fld>
            <a:endParaRPr lang="en-US"/>
          </a:p>
        </p:txBody>
      </p:sp>
    </p:spTree>
    <p:extLst>
      <p:ext uri="{BB962C8B-B14F-4D97-AF65-F5344CB8AC3E}">
        <p14:creationId xmlns:p14="http://schemas.microsoft.com/office/powerpoint/2010/main" val="212438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06860" y="1062228"/>
            <a:ext cx="1471756" cy="56479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28621" y="1062228"/>
            <a:ext cx="7024954" cy="56479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75D751-780F-4B5B-85CE-5C45BAD8C01D}" type="datetimeFigureOut">
              <a:rPr lang="en-US" smtClean="0"/>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E4C80-A2A1-4B57-BCAE-C03098F11B2C}" type="slidenum">
              <a:rPr lang="en-US" smtClean="0"/>
              <a:t>‹#›</a:t>
            </a:fld>
            <a:endParaRPr lang="en-US"/>
          </a:p>
        </p:txBody>
      </p:sp>
    </p:spTree>
    <p:extLst>
      <p:ext uri="{BB962C8B-B14F-4D97-AF65-F5344CB8AC3E}">
        <p14:creationId xmlns:p14="http://schemas.microsoft.com/office/powerpoint/2010/main" val="2680828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813560" y="2704977"/>
            <a:ext cx="10190480" cy="1865376"/>
          </a:xfrm>
          <a:solidFill>
            <a:srgbClr val="FFFFFF"/>
          </a:solidFill>
          <a:ln w="38100">
            <a:solidFill>
              <a:srgbClr val="404040"/>
            </a:solidFill>
          </a:ln>
        </p:spPr>
        <p:txBody>
          <a:bodyPr lIns="274320" rIns="274320" anchor="ctr" anchorCtr="1">
            <a:normAutofit/>
          </a:bodyPr>
          <a:lstStyle>
            <a:lvl1pPr algn="ctr">
              <a:defRPr sz="4307">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3054553" y="4932883"/>
            <a:ext cx="7708494" cy="1405213"/>
          </a:xfrm>
          <a:noFill/>
        </p:spPr>
        <p:txBody>
          <a:bodyPr>
            <a:normAutofit/>
          </a:bodyPr>
          <a:lstStyle>
            <a:lvl1pPr marL="0" indent="0" algn="ctr">
              <a:buNone/>
              <a:defRPr sz="2267">
                <a:solidFill>
                  <a:schemeClr val="tx1">
                    <a:lumMod val="75000"/>
                    <a:lumOff val="25000"/>
                  </a:schemeClr>
                </a:solidFill>
              </a:defRPr>
            </a:lvl1pPr>
            <a:lvl2pPr marL="518145" indent="0" algn="ctr">
              <a:buNone/>
              <a:defRPr sz="2267"/>
            </a:lvl2pPr>
            <a:lvl3pPr marL="1036290" indent="0" algn="ctr">
              <a:buNone/>
              <a:defRPr sz="2040"/>
            </a:lvl3pPr>
            <a:lvl4pPr marL="1554434" indent="0" algn="ctr">
              <a:buNone/>
              <a:defRPr sz="1813"/>
            </a:lvl4pPr>
            <a:lvl5pPr marL="2072579" indent="0" algn="ctr">
              <a:buNone/>
              <a:defRPr sz="1813"/>
            </a:lvl5pPr>
            <a:lvl6pPr marL="2590724" indent="0" algn="ctr">
              <a:buNone/>
              <a:defRPr sz="1813"/>
            </a:lvl6pPr>
            <a:lvl7pPr marL="3108869" indent="0" algn="ctr">
              <a:buNone/>
              <a:defRPr sz="1813"/>
            </a:lvl7pPr>
            <a:lvl8pPr marL="3627013" indent="0" algn="ctr">
              <a:buNone/>
              <a:defRPr sz="1813"/>
            </a:lvl8pPr>
            <a:lvl9pPr marL="4145158" indent="0" algn="ctr">
              <a:buNone/>
              <a:defRPr sz="1813"/>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4775D751-780F-4B5B-85CE-5C45BAD8C01D}" type="datetimeFigureOut">
              <a:rPr lang="en-US" smtClean="0">
                <a:solidFill>
                  <a:srgbClr val="FFFFFF">
                    <a:alpha val="70000"/>
                  </a:srgbClr>
                </a:solidFill>
              </a:rPr>
              <a:pPr/>
              <a:t>9/16/2019</a:t>
            </a:fld>
            <a:endParaRPr lang="en-US">
              <a:solidFill>
                <a:srgbClr val="FFFFFF">
                  <a:alpha val="70000"/>
                </a:srgbClr>
              </a:solidFill>
            </a:endParaRPr>
          </a:p>
        </p:txBody>
      </p:sp>
      <p:sp>
        <p:nvSpPr>
          <p:cNvPr id="8" name="Footer Placeholder 7"/>
          <p:cNvSpPr>
            <a:spLocks noGrp="1"/>
          </p:cNvSpPr>
          <p:nvPr>
            <p:ph type="ftr" sz="quarter" idx="11"/>
          </p:nvPr>
        </p:nvSpPr>
        <p:spPr/>
        <p:txBody>
          <a:bodyPr/>
          <a:lstStyle/>
          <a:p>
            <a:endParaRPr lang="en-US">
              <a:solidFill>
                <a:srgbClr val="FFFFFF">
                  <a:alpha val="70000"/>
                </a:srgbClr>
              </a:solidFill>
            </a:endParaRPr>
          </a:p>
        </p:txBody>
      </p:sp>
      <p:sp>
        <p:nvSpPr>
          <p:cNvPr id="9" name="Slide Number Placeholder 8"/>
          <p:cNvSpPr>
            <a:spLocks noGrp="1"/>
          </p:cNvSpPr>
          <p:nvPr>
            <p:ph type="sldNum" sz="quarter" idx="12"/>
          </p:nvPr>
        </p:nvSpPr>
        <p:spPr/>
        <p:txBody>
          <a:bodyPr/>
          <a:lstStyle/>
          <a:p>
            <a:fld id="{A46E4C80-A2A1-4B57-BCAE-C03098F11B2C}" type="slidenum">
              <a:rPr lang="en-US" smtClean="0"/>
              <a:pPr/>
              <a:t>‹#›</a:t>
            </a:fld>
            <a:endParaRPr lang="en-US"/>
          </a:p>
        </p:txBody>
      </p:sp>
    </p:spTree>
    <p:extLst>
      <p:ext uri="{BB962C8B-B14F-4D97-AF65-F5344CB8AC3E}">
        <p14:creationId xmlns:p14="http://schemas.microsoft.com/office/powerpoint/2010/main" val="1595561557"/>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75D751-780F-4B5B-85CE-5C45BAD8C01D}" type="datetimeFigureOut">
              <a:rPr lang="en-US" smtClean="0">
                <a:solidFill>
                  <a:srgbClr val="000000">
                    <a:alpha val="70000"/>
                  </a:srgbClr>
                </a:solidFill>
              </a:rPr>
              <a:pPr/>
              <a:t>9/16/2019</a:t>
            </a:fld>
            <a:endParaRPr lang="en-US">
              <a:solidFill>
                <a:srgbClr val="000000">
                  <a:alpha val="70000"/>
                </a:srgbClr>
              </a:solidFill>
            </a:endParaRPr>
          </a:p>
        </p:txBody>
      </p:sp>
      <p:sp>
        <p:nvSpPr>
          <p:cNvPr id="8" name="Footer Placeholder 7"/>
          <p:cNvSpPr>
            <a:spLocks noGrp="1"/>
          </p:cNvSpPr>
          <p:nvPr>
            <p:ph type="ftr" sz="quarter" idx="11"/>
          </p:nvPr>
        </p:nvSpPr>
        <p:spPr/>
        <p:txBody>
          <a:bodyPr/>
          <a:lstStyle/>
          <a:p>
            <a:endParaRPr lang="en-US">
              <a:solidFill>
                <a:srgbClr val="000000">
                  <a:alpha val="70000"/>
                </a:srgbClr>
              </a:solidFill>
            </a:endParaRPr>
          </a:p>
        </p:txBody>
      </p:sp>
      <p:sp>
        <p:nvSpPr>
          <p:cNvPr id="9" name="Slide Number Placeholder 8"/>
          <p:cNvSpPr>
            <a:spLocks noGrp="1"/>
          </p:cNvSpPr>
          <p:nvPr>
            <p:ph type="sldNum" sz="quarter" idx="12"/>
          </p:nvPr>
        </p:nvSpPr>
        <p:spPr/>
        <p:txBody>
          <a:bodyPr/>
          <a:lstStyle/>
          <a:p>
            <a:fld id="{A46E4C80-A2A1-4B57-BCAE-C03098F11B2C}" type="slidenum">
              <a:rPr lang="en-US" smtClean="0"/>
              <a:pPr/>
              <a:t>‹#›</a:t>
            </a:fld>
            <a:endParaRPr lang="en-US"/>
          </a:p>
        </p:txBody>
      </p:sp>
    </p:spTree>
    <p:extLst>
      <p:ext uri="{BB962C8B-B14F-4D97-AF65-F5344CB8AC3E}">
        <p14:creationId xmlns:p14="http://schemas.microsoft.com/office/powerpoint/2010/main" val="2225163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813560" y="2704977"/>
            <a:ext cx="10190480" cy="1865376"/>
          </a:xfrm>
          <a:solidFill>
            <a:srgbClr val="FFFFFF"/>
          </a:solidFill>
          <a:ln w="38100">
            <a:solidFill>
              <a:srgbClr val="404040"/>
            </a:solidFill>
          </a:ln>
        </p:spPr>
        <p:txBody>
          <a:bodyPr lIns="274320" rIns="274320" anchor="ctr" anchorCtr="1">
            <a:normAutofit/>
          </a:bodyPr>
          <a:lstStyle>
            <a:lvl1pPr>
              <a:defRPr sz="4307">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3054553" y="4932793"/>
            <a:ext cx="7708494" cy="1433760"/>
          </a:xfrm>
        </p:spPr>
        <p:txBody>
          <a:bodyPr anchor="t" anchorCtr="1">
            <a:normAutofit/>
          </a:bodyPr>
          <a:lstStyle>
            <a:lvl1pPr marL="0" indent="0">
              <a:buNone/>
              <a:defRPr sz="2267">
                <a:solidFill>
                  <a:schemeClr val="tx1"/>
                </a:solidFill>
              </a:defRPr>
            </a:lvl1pPr>
            <a:lvl2pPr marL="518145" indent="0">
              <a:buNone/>
              <a:defRPr sz="2267">
                <a:solidFill>
                  <a:schemeClr val="tx1">
                    <a:tint val="75000"/>
                  </a:schemeClr>
                </a:solidFill>
              </a:defRPr>
            </a:lvl2pPr>
            <a:lvl3pPr marL="1036290" indent="0">
              <a:buNone/>
              <a:defRPr sz="2040">
                <a:solidFill>
                  <a:schemeClr val="tx1">
                    <a:tint val="75000"/>
                  </a:schemeClr>
                </a:solidFill>
              </a:defRPr>
            </a:lvl3pPr>
            <a:lvl4pPr marL="1554434" indent="0">
              <a:buNone/>
              <a:defRPr sz="1813">
                <a:solidFill>
                  <a:schemeClr val="tx1">
                    <a:tint val="75000"/>
                  </a:schemeClr>
                </a:solidFill>
              </a:defRPr>
            </a:lvl4pPr>
            <a:lvl5pPr marL="2072579" indent="0">
              <a:buNone/>
              <a:defRPr sz="1813">
                <a:solidFill>
                  <a:schemeClr val="tx1">
                    <a:tint val="75000"/>
                  </a:schemeClr>
                </a:solidFill>
              </a:defRPr>
            </a:lvl5pPr>
            <a:lvl6pPr marL="2590724" indent="0">
              <a:buNone/>
              <a:defRPr sz="1813">
                <a:solidFill>
                  <a:schemeClr val="tx1">
                    <a:tint val="75000"/>
                  </a:schemeClr>
                </a:solidFill>
              </a:defRPr>
            </a:lvl6pPr>
            <a:lvl7pPr marL="3108869" indent="0">
              <a:buNone/>
              <a:defRPr sz="1813">
                <a:solidFill>
                  <a:schemeClr val="tx1">
                    <a:tint val="75000"/>
                  </a:schemeClr>
                </a:solidFill>
              </a:defRPr>
            </a:lvl7pPr>
            <a:lvl8pPr marL="3627013" indent="0">
              <a:buNone/>
              <a:defRPr sz="1813">
                <a:solidFill>
                  <a:schemeClr val="tx1">
                    <a:tint val="75000"/>
                  </a:schemeClr>
                </a:solidFill>
              </a:defRPr>
            </a:lvl8pPr>
            <a:lvl9pPr marL="4145158" indent="0">
              <a:buNone/>
              <a:defRPr sz="1813">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4775D751-780F-4B5B-85CE-5C45BAD8C01D}" type="datetimeFigureOut">
              <a:rPr lang="en-US" smtClean="0">
                <a:solidFill>
                  <a:srgbClr val="FFFFFF">
                    <a:alpha val="70000"/>
                  </a:srgbClr>
                </a:solidFill>
              </a:rPr>
              <a:pPr/>
              <a:t>9/16/2019</a:t>
            </a:fld>
            <a:endParaRPr lang="en-US">
              <a:solidFill>
                <a:srgbClr val="FFFFFF">
                  <a:alpha val="70000"/>
                </a:srgbClr>
              </a:solidFill>
            </a:endParaRPr>
          </a:p>
        </p:txBody>
      </p:sp>
      <p:sp>
        <p:nvSpPr>
          <p:cNvPr id="8" name="Footer Placeholder 7"/>
          <p:cNvSpPr>
            <a:spLocks noGrp="1"/>
          </p:cNvSpPr>
          <p:nvPr>
            <p:ph type="ftr" sz="quarter" idx="11"/>
          </p:nvPr>
        </p:nvSpPr>
        <p:spPr/>
        <p:txBody>
          <a:bodyPr/>
          <a:lstStyle/>
          <a:p>
            <a:endParaRPr lang="en-US">
              <a:solidFill>
                <a:srgbClr val="FFFFFF">
                  <a:alpha val="70000"/>
                </a:srgbClr>
              </a:solidFill>
            </a:endParaRPr>
          </a:p>
        </p:txBody>
      </p:sp>
      <p:sp>
        <p:nvSpPr>
          <p:cNvPr id="9" name="Slide Number Placeholder 8"/>
          <p:cNvSpPr>
            <a:spLocks noGrp="1"/>
          </p:cNvSpPr>
          <p:nvPr>
            <p:ph type="sldNum" sz="quarter" idx="12"/>
          </p:nvPr>
        </p:nvSpPr>
        <p:spPr/>
        <p:txBody>
          <a:bodyPr/>
          <a:lstStyle/>
          <a:p>
            <a:fld id="{A46E4C80-A2A1-4B57-BCAE-C03098F11B2C}" type="slidenum">
              <a:rPr lang="en-US" smtClean="0"/>
              <a:pPr/>
              <a:t>‹#›</a:t>
            </a:fld>
            <a:endParaRPr lang="en-US"/>
          </a:p>
        </p:txBody>
      </p:sp>
    </p:spTree>
    <p:extLst>
      <p:ext uri="{BB962C8B-B14F-4D97-AF65-F5344CB8AC3E}">
        <p14:creationId xmlns:p14="http://schemas.microsoft.com/office/powerpoint/2010/main" val="3210688688"/>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792834" y="2989783"/>
            <a:ext cx="4841340" cy="35155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83424" y="2989783"/>
            <a:ext cx="4839613" cy="35155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4775D751-780F-4B5B-85CE-5C45BAD8C01D}" type="datetimeFigureOut">
              <a:rPr lang="en-US" smtClean="0">
                <a:solidFill>
                  <a:srgbClr val="000000">
                    <a:alpha val="70000"/>
                  </a:srgbClr>
                </a:solidFill>
              </a:rPr>
              <a:pPr/>
              <a:t>9/16/2019</a:t>
            </a:fld>
            <a:endParaRPr lang="en-US">
              <a:solidFill>
                <a:srgbClr val="000000">
                  <a:alpha val="70000"/>
                </a:srgbClr>
              </a:solidFill>
            </a:endParaRPr>
          </a:p>
        </p:txBody>
      </p:sp>
      <p:sp>
        <p:nvSpPr>
          <p:cNvPr id="9" name="Footer Placeholder 8"/>
          <p:cNvSpPr>
            <a:spLocks noGrp="1"/>
          </p:cNvSpPr>
          <p:nvPr>
            <p:ph type="ftr" sz="quarter" idx="11"/>
          </p:nvPr>
        </p:nvSpPr>
        <p:spPr/>
        <p:txBody>
          <a:bodyPr/>
          <a:lstStyle/>
          <a:p>
            <a:endParaRPr lang="en-US">
              <a:solidFill>
                <a:srgbClr val="000000">
                  <a:alpha val="70000"/>
                </a:srgbClr>
              </a:solidFill>
            </a:endParaRPr>
          </a:p>
        </p:txBody>
      </p:sp>
      <p:sp>
        <p:nvSpPr>
          <p:cNvPr id="10" name="Slide Number Placeholder 9"/>
          <p:cNvSpPr>
            <a:spLocks noGrp="1"/>
          </p:cNvSpPr>
          <p:nvPr>
            <p:ph type="sldNum" sz="quarter" idx="12"/>
          </p:nvPr>
        </p:nvSpPr>
        <p:spPr/>
        <p:txBody>
          <a:bodyPr/>
          <a:lstStyle/>
          <a:p>
            <a:fld id="{A46E4C80-A2A1-4B57-BCAE-C03098F11B2C}" type="slidenum">
              <a:rPr lang="en-US" smtClean="0"/>
              <a:pPr/>
              <a:t>‹#›</a:t>
            </a:fld>
            <a:endParaRPr lang="en-US"/>
          </a:p>
        </p:txBody>
      </p:sp>
    </p:spTree>
    <p:extLst>
      <p:ext uri="{BB962C8B-B14F-4D97-AF65-F5344CB8AC3E}">
        <p14:creationId xmlns:p14="http://schemas.microsoft.com/office/powerpoint/2010/main" val="21618562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94561" y="2621891"/>
            <a:ext cx="4839614" cy="797965"/>
          </a:xfrm>
        </p:spPr>
        <p:txBody>
          <a:bodyPr anchor="b" anchorCtr="1">
            <a:normAutofit/>
          </a:bodyPr>
          <a:lstStyle>
            <a:lvl1pPr marL="0" indent="0" algn="ctr">
              <a:buNone/>
              <a:defRPr sz="2153" b="0" cap="all" spc="113" baseline="0">
                <a:solidFill>
                  <a:schemeClr val="accent2">
                    <a:lumMod val="75000"/>
                  </a:schemeClr>
                </a:solidFill>
              </a:defRPr>
            </a:lvl1pPr>
            <a:lvl2pPr marL="518145" indent="0">
              <a:buNone/>
              <a:defRPr sz="2153"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a:t>Edit Master text styles</a:t>
            </a:r>
          </a:p>
        </p:txBody>
      </p:sp>
      <p:sp>
        <p:nvSpPr>
          <p:cNvPr id="4" name="Content Placeholder 3"/>
          <p:cNvSpPr>
            <a:spLocks noGrp="1"/>
          </p:cNvSpPr>
          <p:nvPr>
            <p:ph sz="half" idx="2"/>
          </p:nvPr>
        </p:nvSpPr>
        <p:spPr>
          <a:xfrm>
            <a:off x="1794561" y="3562350"/>
            <a:ext cx="4839614" cy="29430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7183425" y="3562350"/>
            <a:ext cx="4820615" cy="2943013"/>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7183425" y="2621891"/>
            <a:ext cx="4839614" cy="797965"/>
          </a:xfrm>
        </p:spPr>
        <p:txBody>
          <a:bodyPr anchor="b" anchorCtr="1">
            <a:normAutofit/>
          </a:bodyPr>
          <a:lstStyle>
            <a:lvl1pPr marL="0" indent="0" algn="ctr">
              <a:buNone/>
              <a:defRPr sz="2153" b="0" cap="all" spc="113" baseline="0">
                <a:solidFill>
                  <a:schemeClr val="accent2">
                    <a:lumMod val="75000"/>
                  </a:schemeClr>
                </a:solidFill>
              </a:defRPr>
            </a:lvl1pPr>
            <a:lvl2pPr marL="518145" indent="0">
              <a:buNone/>
              <a:defRPr sz="2153"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a:t>Edit Master text styles</a:t>
            </a:r>
          </a:p>
        </p:txBody>
      </p:sp>
      <p:sp>
        <p:nvSpPr>
          <p:cNvPr id="7" name="Date Placeholder 6"/>
          <p:cNvSpPr>
            <a:spLocks noGrp="1"/>
          </p:cNvSpPr>
          <p:nvPr>
            <p:ph type="dt" sz="half" idx="10"/>
          </p:nvPr>
        </p:nvSpPr>
        <p:spPr/>
        <p:txBody>
          <a:bodyPr/>
          <a:lstStyle/>
          <a:p>
            <a:fld id="{4775D751-780F-4B5B-85CE-5C45BAD8C01D}" type="datetimeFigureOut">
              <a:rPr lang="en-US" smtClean="0">
                <a:solidFill>
                  <a:srgbClr val="000000">
                    <a:alpha val="70000"/>
                  </a:srgbClr>
                </a:solidFill>
              </a:rPr>
              <a:pPr/>
              <a:t>9/16/2019</a:t>
            </a:fld>
            <a:endParaRPr lang="en-US">
              <a:solidFill>
                <a:srgbClr val="000000">
                  <a:alpha val="70000"/>
                </a:srgbClr>
              </a:solidFill>
            </a:endParaRPr>
          </a:p>
        </p:txBody>
      </p:sp>
      <p:sp>
        <p:nvSpPr>
          <p:cNvPr id="8" name="Footer Placeholder 7"/>
          <p:cNvSpPr>
            <a:spLocks noGrp="1"/>
          </p:cNvSpPr>
          <p:nvPr>
            <p:ph type="ftr" sz="quarter" idx="11"/>
          </p:nvPr>
        </p:nvSpPr>
        <p:spPr/>
        <p:txBody>
          <a:bodyPr/>
          <a:lstStyle/>
          <a:p>
            <a:endParaRPr lang="en-US">
              <a:solidFill>
                <a:srgbClr val="000000">
                  <a:alpha val="70000"/>
                </a:srgbClr>
              </a:solidFill>
            </a:endParaRPr>
          </a:p>
        </p:txBody>
      </p:sp>
      <p:sp>
        <p:nvSpPr>
          <p:cNvPr id="9" name="Slide Number Placeholder 8"/>
          <p:cNvSpPr>
            <a:spLocks noGrp="1"/>
          </p:cNvSpPr>
          <p:nvPr>
            <p:ph type="sldNum" sz="quarter" idx="12"/>
          </p:nvPr>
        </p:nvSpPr>
        <p:spPr/>
        <p:txBody>
          <a:bodyPr/>
          <a:lstStyle/>
          <a:p>
            <a:fld id="{A46E4C80-A2A1-4B57-BCAE-C03098F11B2C}" type="slidenum">
              <a:rPr lang="en-US" smtClean="0"/>
              <a:pPr/>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8764632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75D751-780F-4B5B-85CE-5C45BAD8C01D}" type="datetimeFigureOut">
              <a:rPr lang="en-US" smtClean="0">
                <a:solidFill>
                  <a:srgbClr val="000000">
                    <a:alpha val="70000"/>
                  </a:srgbClr>
                </a:solidFill>
              </a:rPr>
              <a:pPr/>
              <a:t>9/16/2019</a:t>
            </a:fld>
            <a:endParaRPr lang="en-US">
              <a:solidFill>
                <a:srgbClr val="000000">
                  <a:alpha val="70000"/>
                </a:srgbClr>
              </a:solidFill>
            </a:endParaRPr>
          </a:p>
        </p:txBody>
      </p:sp>
      <p:sp>
        <p:nvSpPr>
          <p:cNvPr id="4" name="Footer Placeholder 3"/>
          <p:cNvSpPr>
            <a:spLocks noGrp="1"/>
          </p:cNvSpPr>
          <p:nvPr>
            <p:ph type="ftr" sz="quarter" idx="11"/>
          </p:nvPr>
        </p:nvSpPr>
        <p:spPr/>
        <p:txBody>
          <a:bodyPr/>
          <a:lstStyle/>
          <a:p>
            <a:endParaRPr lang="en-US">
              <a:solidFill>
                <a:srgbClr val="000000">
                  <a:alpha val="70000"/>
                </a:srgbClr>
              </a:solidFill>
            </a:endParaRPr>
          </a:p>
        </p:txBody>
      </p:sp>
      <p:sp>
        <p:nvSpPr>
          <p:cNvPr id="5" name="Slide Number Placeholder 4"/>
          <p:cNvSpPr>
            <a:spLocks noGrp="1"/>
          </p:cNvSpPr>
          <p:nvPr>
            <p:ph type="sldNum" sz="quarter" idx="12"/>
          </p:nvPr>
        </p:nvSpPr>
        <p:spPr/>
        <p:txBody>
          <a:bodyPr/>
          <a:lstStyle/>
          <a:p>
            <a:fld id="{A46E4C80-A2A1-4B57-BCAE-C03098F11B2C}" type="slidenum">
              <a:rPr lang="en-US" smtClean="0"/>
              <a:pPr/>
              <a:t>‹#›</a:t>
            </a:fld>
            <a:endParaRPr lang="en-US"/>
          </a:p>
        </p:txBody>
      </p:sp>
    </p:spTree>
    <p:extLst>
      <p:ext uri="{BB962C8B-B14F-4D97-AF65-F5344CB8AC3E}">
        <p14:creationId xmlns:p14="http://schemas.microsoft.com/office/powerpoint/2010/main" val="10448629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75D751-780F-4B5B-85CE-5C45BAD8C01D}" type="datetimeFigureOut">
              <a:rPr lang="en-US" smtClean="0">
                <a:solidFill>
                  <a:srgbClr val="000000">
                    <a:alpha val="70000"/>
                  </a:srgbClr>
                </a:solidFill>
              </a:rPr>
              <a:pPr/>
              <a:t>9/16/2019</a:t>
            </a:fld>
            <a:endParaRPr lang="en-US">
              <a:solidFill>
                <a:srgbClr val="000000">
                  <a:alpha val="70000"/>
                </a:srgbClr>
              </a:solidFill>
            </a:endParaRPr>
          </a:p>
        </p:txBody>
      </p:sp>
      <p:sp>
        <p:nvSpPr>
          <p:cNvPr id="3" name="Footer Placeholder 2"/>
          <p:cNvSpPr>
            <a:spLocks noGrp="1"/>
          </p:cNvSpPr>
          <p:nvPr>
            <p:ph type="ftr" sz="quarter" idx="11"/>
          </p:nvPr>
        </p:nvSpPr>
        <p:spPr/>
        <p:txBody>
          <a:bodyPr/>
          <a:lstStyle/>
          <a:p>
            <a:endParaRPr lang="en-US">
              <a:solidFill>
                <a:srgbClr val="000000">
                  <a:alpha val="70000"/>
                </a:srgbClr>
              </a:solidFill>
            </a:endParaRPr>
          </a:p>
        </p:txBody>
      </p:sp>
      <p:sp>
        <p:nvSpPr>
          <p:cNvPr id="4" name="Slide Number Placeholder 3"/>
          <p:cNvSpPr>
            <a:spLocks noGrp="1"/>
          </p:cNvSpPr>
          <p:nvPr>
            <p:ph type="sldNum" sz="quarter" idx="12"/>
          </p:nvPr>
        </p:nvSpPr>
        <p:spPr/>
        <p:txBody>
          <a:bodyPr/>
          <a:lstStyle/>
          <a:p>
            <a:fld id="{A46E4C80-A2A1-4B57-BCAE-C03098F11B2C}" type="slidenum">
              <a:rPr lang="en-US" smtClean="0"/>
              <a:pPr/>
              <a:t>‹#›</a:t>
            </a:fld>
            <a:endParaRPr lang="en-US"/>
          </a:p>
        </p:txBody>
      </p:sp>
    </p:spTree>
    <p:extLst>
      <p:ext uri="{BB962C8B-B14F-4D97-AF65-F5344CB8AC3E}">
        <p14:creationId xmlns:p14="http://schemas.microsoft.com/office/powerpoint/2010/main" val="1320517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908800" cy="777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911962" y="2543005"/>
            <a:ext cx="5084877" cy="1293697"/>
          </a:xfrm>
          <a:solidFill>
            <a:srgbClr val="FFFFFF"/>
          </a:solidFill>
          <a:ln>
            <a:solidFill>
              <a:srgbClr val="404040"/>
            </a:solidFill>
          </a:ln>
        </p:spPr>
        <p:txBody>
          <a:bodyPr anchor="ctr" anchorCtr="1">
            <a:normAutofit/>
          </a:bodyPr>
          <a:lstStyle>
            <a:lvl1pPr>
              <a:defRPr sz="2493">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7634224" y="911962"/>
            <a:ext cx="5457952" cy="5948477"/>
          </a:xfrm>
        </p:spPr>
        <p:txBody>
          <a:bodyPr>
            <a:normAutofit/>
          </a:bodyPr>
          <a:lstStyle>
            <a:lvl1pPr>
              <a:defRPr sz="2153">
                <a:solidFill>
                  <a:schemeClr val="tx1"/>
                </a:solidFill>
              </a:defRPr>
            </a:lvl1pPr>
            <a:lvl2pPr>
              <a:defRPr sz="1813">
                <a:solidFill>
                  <a:schemeClr val="tx1"/>
                </a:solidFill>
              </a:defRPr>
            </a:lvl2pPr>
            <a:lvl3pPr>
              <a:defRPr sz="1813">
                <a:solidFill>
                  <a:schemeClr val="tx1"/>
                </a:solidFill>
              </a:defRPr>
            </a:lvl3pPr>
            <a:lvl4pPr>
              <a:defRPr sz="1813">
                <a:solidFill>
                  <a:schemeClr val="tx1"/>
                </a:solidFill>
              </a:defRPr>
            </a:lvl4pPr>
            <a:lvl5pPr>
              <a:defRPr sz="1813">
                <a:solidFill>
                  <a:schemeClr val="tx1"/>
                </a:solidFill>
              </a:defRPr>
            </a:lvl5pPr>
            <a:lvl6pPr>
              <a:defRPr sz="1813"/>
            </a:lvl6pPr>
            <a:lvl7pPr>
              <a:defRPr sz="1813"/>
            </a:lvl7pPr>
            <a:lvl8pPr>
              <a:defRPr sz="1813"/>
            </a:lvl8pPr>
            <a:lvl9pPr>
              <a:defRPr sz="181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64310" y="4023240"/>
            <a:ext cx="4300728" cy="2486574"/>
          </a:xfrm>
        </p:spPr>
        <p:txBody>
          <a:bodyPr anchor="t" anchorCtr="1">
            <a:normAutofit/>
          </a:bodyPr>
          <a:lstStyle>
            <a:lvl1pPr marL="0" indent="0" algn="ctr">
              <a:buNone/>
              <a:defRPr sz="1700">
                <a:solidFill>
                  <a:srgbClr val="FFFFFF"/>
                </a:solidFill>
              </a:defRPr>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a:t>Edit Master text styles</a:t>
            </a:r>
          </a:p>
        </p:txBody>
      </p:sp>
      <p:sp>
        <p:nvSpPr>
          <p:cNvPr id="9" name="Date Placeholder 8"/>
          <p:cNvSpPr>
            <a:spLocks noGrp="1"/>
          </p:cNvSpPr>
          <p:nvPr>
            <p:ph type="dt" sz="half" idx="10"/>
          </p:nvPr>
        </p:nvSpPr>
        <p:spPr/>
        <p:txBody>
          <a:bodyPr/>
          <a:lstStyle/>
          <a:p>
            <a:fld id="{4775D751-780F-4B5B-85CE-5C45BAD8C01D}" type="datetimeFigureOut">
              <a:rPr lang="en-US" smtClean="0">
                <a:solidFill>
                  <a:srgbClr val="000000">
                    <a:alpha val="70000"/>
                  </a:srgbClr>
                </a:solidFill>
              </a:rPr>
              <a:pPr/>
              <a:t>9/16/2019</a:t>
            </a:fld>
            <a:endParaRPr lang="en-US">
              <a:solidFill>
                <a:srgbClr val="000000">
                  <a:alpha val="70000"/>
                </a:srgbClr>
              </a:solidFill>
            </a:endParaRPr>
          </a:p>
        </p:txBody>
      </p:sp>
      <p:sp>
        <p:nvSpPr>
          <p:cNvPr id="10" name="Footer Placeholder 9"/>
          <p:cNvSpPr>
            <a:spLocks noGrp="1"/>
          </p:cNvSpPr>
          <p:nvPr>
            <p:ph type="ftr" sz="quarter" idx="11"/>
          </p:nvPr>
        </p:nvSpPr>
        <p:spPr>
          <a:xfrm>
            <a:off x="911962" y="7067702"/>
            <a:ext cx="5808103" cy="362712"/>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A46E4C80-A2A1-4B57-BCAE-C03098F11B2C}" type="slidenum">
              <a:rPr lang="en-US" smtClean="0"/>
              <a:pPr/>
              <a:t>‹#›</a:t>
            </a:fld>
            <a:endParaRPr lang="en-US"/>
          </a:p>
        </p:txBody>
      </p:sp>
    </p:spTree>
    <p:extLst>
      <p:ext uri="{BB962C8B-B14F-4D97-AF65-F5344CB8AC3E}">
        <p14:creationId xmlns:p14="http://schemas.microsoft.com/office/powerpoint/2010/main" val="722020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75D751-780F-4B5B-85CE-5C45BAD8C01D}" type="datetimeFigureOut">
              <a:rPr lang="en-US" smtClean="0"/>
              <a:t>9/16/2019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6E4C80-A2A1-4B57-BCAE-C03098F11B2C}" type="slidenum">
              <a:rPr lang="en-US" smtClean="0"/>
              <a:t>‹#›</a:t>
            </a:fld>
            <a:endParaRPr lang="en-US"/>
          </a:p>
        </p:txBody>
      </p:sp>
    </p:spTree>
    <p:extLst>
      <p:ext uri="{BB962C8B-B14F-4D97-AF65-F5344CB8AC3E}">
        <p14:creationId xmlns:p14="http://schemas.microsoft.com/office/powerpoint/2010/main" val="14772122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6908799" cy="777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916326" y="2543005"/>
            <a:ext cx="5094331" cy="1285925"/>
          </a:xfrm>
          <a:solidFill>
            <a:srgbClr val="FFFFFF"/>
          </a:solidFill>
          <a:ln>
            <a:solidFill>
              <a:srgbClr val="404040"/>
            </a:solidFill>
          </a:ln>
        </p:spPr>
        <p:txBody>
          <a:bodyPr anchor="ctr" anchorCtr="1">
            <a:noAutofit/>
          </a:bodyPr>
          <a:lstStyle>
            <a:lvl1pPr>
              <a:defRPr sz="2493">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908799" y="0"/>
            <a:ext cx="6915710" cy="7772400"/>
          </a:xfrm>
          <a:solidFill>
            <a:schemeClr val="bg1">
              <a:lumMod val="75000"/>
            </a:schemeClr>
          </a:solidFill>
        </p:spPr>
        <p:txBody>
          <a:bodyPr anchor="t"/>
          <a:lstStyle>
            <a:lvl1pPr marL="0" indent="0">
              <a:buNone/>
              <a:defRPr sz="3627">
                <a:solidFill>
                  <a:schemeClr val="bg1">
                    <a:lumMod val="85000"/>
                    <a:lumOff val="15000"/>
                  </a:schemeClr>
                </a:solidFill>
              </a:defRPr>
            </a:lvl1pPr>
            <a:lvl2pPr marL="518145" indent="0">
              <a:buNone/>
              <a:defRPr sz="3173"/>
            </a:lvl2pPr>
            <a:lvl3pPr marL="1036290" indent="0">
              <a:buNone/>
              <a:defRPr sz="2720"/>
            </a:lvl3pPr>
            <a:lvl4pPr marL="1554434" indent="0">
              <a:buNone/>
              <a:defRPr sz="2267"/>
            </a:lvl4pPr>
            <a:lvl5pPr marL="2072579" indent="0">
              <a:buNone/>
              <a:defRPr sz="2267"/>
            </a:lvl5pPr>
            <a:lvl6pPr marL="2590724" indent="0">
              <a:buNone/>
              <a:defRPr sz="2267"/>
            </a:lvl6pPr>
            <a:lvl7pPr marL="3108869" indent="0">
              <a:buNone/>
              <a:defRPr sz="2267"/>
            </a:lvl7pPr>
            <a:lvl8pPr marL="3627013" indent="0">
              <a:buNone/>
              <a:defRPr sz="2267"/>
            </a:lvl8pPr>
            <a:lvl9pPr marL="4145158" indent="0">
              <a:buNone/>
              <a:defRPr sz="2267"/>
            </a:lvl9pPr>
          </a:lstStyle>
          <a:p>
            <a:r>
              <a:rPr lang="en-US"/>
              <a:t>Click icon to add picture</a:t>
            </a:r>
            <a:endParaRPr lang="en-US" dirty="0"/>
          </a:p>
        </p:txBody>
      </p:sp>
      <p:sp>
        <p:nvSpPr>
          <p:cNvPr id="4" name="Text Placeholder 3"/>
          <p:cNvSpPr>
            <a:spLocks noGrp="1"/>
          </p:cNvSpPr>
          <p:nvPr>
            <p:ph type="body" sz="half" idx="2"/>
          </p:nvPr>
        </p:nvSpPr>
        <p:spPr>
          <a:xfrm>
            <a:off x="1264310" y="4023241"/>
            <a:ext cx="4300728" cy="2486575"/>
          </a:xfrm>
        </p:spPr>
        <p:txBody>
          <a:bodyPr anchor="t" anchorCtr="1">
            <a:normAutofit/>
          </a:bodyPr>
          <a:lstStyle>
            <a:lvl1pPr marL="0" indent="0" algn="ctr">
              <a:buNone/>
              <a:defRPr sz="1700">
                <a:solidFill>
                  <a:srgbClr val="FFFFFF"/>
                </a:solidFill>
              </a:defRPr>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4775D751-780F-4B5B-85CE-5C45BAD8C01D}" type="datetimeFigureOut">
              <a:rPr lang="en-US" smtClean="0"/>
              <a:pPr/>
              <a:t>9/16/2019</a:t>
            </a:fld>
            <a:endParaRPr lang="en-US"/>
          </a:p>
        </p:txBody>
      </p:sp>
      <p:sp>
        <p:nvSpPr>
          <p:cNvPr id="9" name="Footer Placeholder 8"/>
          <p:cNvSpPr>
            <a:spLocks noGrp="1"/>
          </p:cNvSpPr>
          <p:nvPr>
            <p:ph type="ftr" sz="quarter" idx="11"/>
          </p:nvPr>
        </p:nvSpPr>
        <p:spPr>
          <a:xfrm>
            <a:off x="911962" y="7067702"/>
            <a:ext cx="5808103" cy="362712"/>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A46E4C80-A2A1-4B57-BCAE-C03098F11B2C}" type="slidenum">
              <a:rPr lang="en-US" smtClean="0"/>
              <a:pPr/>
              <a:t>‹#›</a:t>
            </a:fld>
            <a:endParaRPr lang="en-US"/>
          </a:p>
        </p:txBody>
      </p:sp>
    </p:spTree>
    <p:extLst>
      <p:ext uri="{BB962C8B-B14F-4D97-AF65-F5344CB8AC3E}">
        <p14:creationId xmlns:p14="http://schemas.microsoft.com/office/powerpoint/2010/main" val="27179595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75D751-780F-4B5B-85CE-5C45BAD8C01D}" type="datetimeFigureOut">
              <a:rPr lang="en-US" smtClean="0">
                <a:solidFill>
                  <a:srgbClr val="000000">
                    <a:alpha val="70000"/>
                  </a:srgbClr>
                </a:solidFill>
              </a:rPr>
              <a:pPr/>
              <a:t>9/16/2019</a:t>
            </a:fld>
            <a:endParaRPr lang="en-US">
              <a:solidFill>
                <a:srgbClr val="000000">
                  <a:alpha val="70000"/>
                </a:srgbClr>
              </a:solidFill>
            </a:endParaRPr>
          </a:p>
        </p:txBody>
      </p:sp>
      <p:sp>
        <p:nvSpPr>
          <p:cNvPr id="5" name="Footer Placeholder 4"/>
          <p:cNvSpPr>
            <a:spLocks noGrp="1"/>
          </p:cNvSpPr>
          <p:nvPr>
            <p:ph type="ftr" sz="quarter" idx="11"/>
          </p:nvPr>
        </p:nvSpPr>
        <p:spPr/>
        <p:txBody>
          <a:bodyPr/>
          <a:lstStyle/>
          <a:p>
            <a:endParaRPr lang="en-US">
              <a:solidFill>
                <a:srgbClr val="000000">
                  <a:alpha val="70000"/>
                </a:srgbClr>
              </a:solidFill>
            </a:endParaRPr>
          </a:p>
        </p:txBody>
      </p:sp>
      <p:sp>
        <p:nvSpPr>
          <p:cNvPr id="6" name="Slide Number Placeholder 5"/>
          <p:cNvSpPr>
            <a:spLocks noGrp="1"/>
          </p:cNvSpPr>
          <p:nvPr>
            <p:ph type="sldNum" sz="quarter" idx="12"/>
          </p:nvPr>
        </p:nvSpPr>
        <p:spPr/>
        <p:txBody>
          <a:bodyPr/>
          <a:lstStyle/>
          <a:p>
            <a:fld id="{A46E4C80-A2A1-4B57-BCAE-C03098F11B2C}" type="slidenum">
              <a:rPr lang="en-US" smtClean="0"/>
              <a:pPr/>
              <a:t>‹#›</a:t>
            </a:fld>
            <a:endParaRPr lang="en-US"/>
          </a:p>
        </p:txBody>
      </p:sp>
    </p:spTree>
    <p:extLst>
      <p:ext uri="{BB962C8B-B14F-4D97-AF65-F5344CB8AC3E}">
        <p14:creationId xmlns:p14="http://schemas.microsoft.com/office/powerpoint/2010/main" val="29708496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06860" y="1062228"/>
            <a:ext cx="1471756" cy="56479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28621" y="1062228"/>
            <a:ext cx="7024954" cy="56479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75D751-780F-4B5B-85CE-5C45BAD8C01D}" type="datetimeFigureOut">
              <a:rPr lang="en-US" smtClean="0">
                <a:solidFill>
                  <a:srgbClr val="000000">
                    <a:alpha val="70000"/>
                  </a:srgbClr>
                </a:solidFill>
              </a:rPr>
              <a:pPr/>
              <a:t>9/16/2019</a:t>
            </a:fld>
            <a:endParaRPr lang="en-US">
              <a:solidFill>
                <a:srgbClr val="000000">
                  <a:alpha val="70000"/>
                </a:srgbClr>
              </a:solidFill>
            </a:endParaRPr>
          </a:p>
        </p:txBody>
      </p:sp>
      <p:sp>
        <p:nvSpPr>
          <p:cNvPr id="5" name="Footer Placeholder 4"/>
          <p:cNvSpPr>
            <a:spLocks noGrp="1"/>
          </p:cNvSpPr>
          <p:nvPr>
            <p:ph type="ftr" sz="quarter" idx="11"/>
          </p:nvPr>
        </p:nvSpPr>
        <p:spPr/>
        <p:txBody>
          <a:bodyPr/>
          <a:lstStyle/>
          <a:p>
            <a:endParaRPr lang="en-US">
              <a:solidFill>
                <a:srgbClr val="000000">
                  <a:alpha val="70000"/>
                </a:srgbClr>
              </a:solidFill>
            </a:endParaRPr>
          </a:p>
        </p:txBody>
      </p:sp>
      <p:sp>
        <p:nvSpPr>
          <p:cNvPr id="6" name="Slide Number Placeholder 5"/>
          <p:cNvSpPr>
            <a:spLocks noGrp="1"/>
          </p:cNvSpPr>
          <p:nvPr>
            <p:ph type="sldNum" sz="quarter" idx="12"/>
          </p:nvPr>
        </p:nvSpPr>
        <p:spPr/>
        <p:txBody>
          <a:bodyPr/>
          <a:lstStyle/>
          <a:p>
            <a:fld id="{A46E4C80-A2A1-4B57-BCAE-C03098F11B2C}" type="slidenum">
              <a:rPr lang="en-US" smtClean="0"/>
              <a:pPr/>
              <a:t>‹#›</a:t>
            </a:fld>
            <a:endParaRPr lang="en-US"/>
          </a:p>
        </p:txBody>
      </p:sp>
    </p:spTree>
    <p:extLst>
      <p:ext uri="{BB962C8B-B14F-4D97-AF65-F5344CB8AC3E}">
        <p14:creationId xmlns:p14="http://schemas.microsoft.com/office/powerpoint/2010/main" val="2007003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813560" y="2704977"/>
            <a:ext cx="10190480" cy="1865376"/>
          </a:xfrm>
          <a:solidFill>
            <a:srgbClr val="FFFFFF"/>
          </a:solidFill>
          <a:ln w="38100">
            <a:solidFill>
              <a:srgbClr val="404040"/>
            </a:solidFill>
          </a:ln>
        </p:spPr>
        <p:txBody>
          <a:bodyPr lIns="274320" rIns="274320" anchor="ctr" anchorCtr="1">
            <a:normAutofit/>
          </a:bodyPr>
          <a:lstStyle>
            <a:lvl1pPr>
              <a:defRPr sz="4307">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3054553" y="4932793"/>
            <a:ext cx="7708494" cy="1433760"/>
          </a:xfrm>
        </p:spPr>
        <p:txBody>
          <a:bodyPr anchor="t" anchorCtr="1">
            <a:normAutofit/>
          </a:bodyPr>
          <a:lstStyle>
            <a:lvl1pPr marL="0" indent="0">
              <a:buNone/>
              <a:defRPr sz="2267">
                <a:solidFill>
                  <a:schemeClr val="tx1"/>
                </a:solidFill>
              </a:defRPr>
            </a:lvl1pPr>
            <a:lvl2pPr marL="518145" indent="0">
              <a:buNone/>
              <a:defRPr sz="2267">
                <a:solidFill>
                  <a:schemeClr val="tx1">
                    <a:tint val="75000"/>
                  </a:schemeClr>
                </a:solidFill>
              </a:defRPr>
            </a:lvl2pPr>
            <a:lvl3pPr marL="1036290" indent="0">
              <a:buNone/>
              <a:defRPr sz="2040">
                <a:solidFill>
                  <a:schemeClr val="tx1">
                    <a:tint val="75000"/>
                  </a:schemeClr>
                </a:solidFill>
              </a:defRPr>
            </a:lvl3pPr>
            <a:lvl4pPr marL="1554434" indent="0">
              <a:buNone/>
              <a:defRPr sz="1813">
                <a:solidFill>
                  <a:schemeClr val="tx1">
                    <a:tint val="75000"/>
                  </a:schemeClr>
                </a:solidFill>
              </a:defRPr>
            </a:lvl4pPr>
            <a:lvl5pPr marL="2072579" indent="0">
              <a:buNone/>
              <a:defRPr sz="1813">
                <a:solidFill>
                  <a:schemeClr val="tx1">
                    <a:tint val="75000"/>
                  </a:schemeClr>
                </a:solidFill>
              </a:defRPr>
            </a:lvl5pPr>
            <a:lvl6pPr marL="2590724" indent="0">
              <a:buNone/>
              <a:defRPr sz="1813">
                <a:solidFill>
                  <a:schemeClr val="tx1">
                    <a:tint val="75000"/>
                  </a:schemeClr>
                </a:solidFill>
              </a:defRPr>
            </a:lvl6pPr>
            <a:lvl7pPr marL="3108869" indent="0">
              <a:buNone/>
              <a:defRPr sz="1813">
                <a:solidFill>
                  <a:schemeClr val="tx1">
                    <a:tint val="75000"/>
                  </a:schemeClr>
                </a:solidFill>
              </a:defRPr>
            </a:lvl7pPr>
            <a:lvl8pPr marL="3627013" indent="0">
              <a:buNone/>
              <a:defRPr sz="1813">
                <a:solidFill>
                  <a:schemeClr val="tx1">
                    <a:tint val="75000"/>
                  </a:schemeClr>
                </a:solidFill>
              </a:defRPr>
            </a:lvl8pPr>
            <a:lvl9pPr marL="4145158" indent="0">
              <a:buNone/>
              <a:defRPr sz="1813">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4775D751-780F-4B5B-85CE-5C45BAD8C01D}" type="datetimeFigureOut">
              <a:rPr lang="en-US" smtClean="0"/>
              <a:t>9/16/2019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6E4C80-A2A1-4B57-BCAE-C03098F11B2C}" type="slidenum">
              <a:rPr lang="en-US" smtClean="0"/>
              <a:t>‹#›</a:t>
            </a:fld>
            <a:endParaRPr lang="en-US"/>
          </a:p>
        </p:txBody>
      </p:sp>
    </p:spTree>
    <p:extLst>
      <p:ext uri="{BB962C8B-B14F-4D97-AF65-F5344CB8AC3E}">
        <p14:creationId xmlns:p14="http://schemas.microsoft.com/office/powerpoint/2010/main" val="36127256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792834" y="2989783"/>
            <a:ext cx="4841340" cy="35155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83424" y="2989783"/>
            <a:ext cx="4839613" cy="35155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4775D751-780F-4B5B-85CE-5C45BAD8C01D}" type="datetimeFigureOut">
              <a:rPr lang="en-US" smtClean="0"/>
              <a:t>9/16/2019</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A46E4C80-A2A1-4B57-BCAE-C03098F11B2C}" type="slidenum">
              <a:rPr lang="en-US" smtClean="0"/>
              <a:t>‹#›</a:t>
            </a:fld>
            <a:endParaRPr lang="en-US"/>
          </a:p>
        </p:txBody>
      </p:sp>
    </p:spTree>
    <p:extLst>
      <p:ext uri="{BB962C8B-B14F-4D97-AF65-F5344CB8AC3E}">
        <p14:creationId xmlns:p14="http://schemas.microsoft.com/office/powerpoint/2010/main" val="1831804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94561" y="2621891"/>
            <a:ext cx="4839614" cy="797965"/>
          </a:xfrm>
        </p:spPr>
        <p:txBody>
          <a:bodyPr anchor="b" anchorCtr="1">
            <a:normAutofit/>
          </a:bodyPr>
          <a:lstStyle>
            <a:lvl1pPr marL="0" indent="0" algn="ctr">
              <a:buNone/>
              <a:defRPr sz="2153" b="0" cap="all" spc="113" baseline="0">
                <a:solidFill>
                  <a:schemeClr val="accent2">
                    <a:lumMod val="75000"/>
                  </a:schemeClr>
                </a:solidFill>
              </a:defRPr>
            </a:lvl1pPr>
            <a:lvl2pPr marL="518145" indent="0">
              <a:buNone/>
              <a:defRPr sz="2153"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a:t>Edit Master text styles</a:t>
            </a:r>
          </a:p>
        </p:txBody>
      </p:sp>
      <p:sp>
        <p:nvSpPr>
          <p:cNvPr id="4" name="Content Placeholder 3"/>
          <p:cNvSpPr>
            <a:spLocks noGrp="1"/>
          </p:cNvSpPr>
          <p:nvPr>
            <p:ph sz="half" idx="2"/>
          </p:nvPr>
        </p:nvSpPr>
        <p:spPr>
          <a:xfrm>
            <a:off x="1794561" y="3562350"/>
            <a:ext cx="4839614" cy="29430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7183425" y="3562350"/>
            <a:ext cx="4820615" cy="2943013"/>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7183425" y="2621891"/>
            <a:ext cx="4839614" cy="797965"/>
          </a:xfrm>
        </p:spPr>
        <p:txBody>
          <a:bodyPr anchor="b" anchorCtr="1">
            <a:normAutofit/>
          </a:bodyPr>
          <a:lstStyle>
            <a:lvl1pPr marL="0" indent="0" algn="ctr">
              <a:buNone/>
              <a:defRPr sz="2153" b="0" cap="all" spc="113" baseline="0">
                <a:solidFill>
                  <a:schemeClr val="accent2">
                    <a:lumMod val="75000"/>
                  </a:schemeClr>
                </a:solidFill>
              </a:defRPr>
            </a:lvl1pPr>
            <a:lvl2pPr marL="518145" indent="0">
              <a:buNone/>
              <a:defRPr sz="2153"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a:t>Edit Master text styles</a:t>
            </a:r>
          </a:p>
        </p:txBody>
      </p:sp>
      <p:sp>
        <p:nvSpPr>
          <p:cNvPr id="7" name="Date Placeholder 6"/>
          <p:cNvSpPr>
            <a:spLocks noGrp="1"/>
          </p:cNvSpPr>
          <p:nvPr>
            <p:ph type="dt" sz="half" idx="10"/>
          </p:nvPr>
        </p:nvSpPr>
        <p:spPr/>
        <p:txBody>
          <a:bodyPr/>
          <a:lstStyle/>
          <a:p>
            <a:fld id="{4775D751-780F-4B5B-85CE-5C45BAD8C01D}" type="datetimeFigureOut">
              <a:rPr lang="en-US" smtClean="0"/>
              <a:t>9/16/2019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6E4C80-A2A1-4B57-BCAE-C03098F11B2C}"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393299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75D751-780F-4B5B-85CE-5C45BAD8C01D}" type="datetimeFigureOut">
              <a:rPr lang="en-US" smtClean="0"/>
              <a:t>9/16/2019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6E4C80-A2A1-4B57-BCAE-C03098F11B2C}" type="slidenum">
              <a:rPr lang="en-US" smtClean="0"/>
              <a:t>‹#›</a:t>
            </a:fld>
            <a:endParaRPr lang="en-US"/>
          </a:p>
        </p:txBody>
      </p:sp>
    </p:spTree>
    <p:extLst>
      <p:ext uri="{BB962C8B-B14F-4D97-AF65-F5344CB8AC3E}">
        <p14:creationId xmlns:p14="http://schemas.microsoft.com/office/powerpoint/2010/main" val="1153258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75D751-780F-4B5B-85CE-5C45BAD8C01D}" type="datetimeFigureOut">
              <a:rPr lang="en-US" smtClean="0"/>
              <a:t>9/16/2019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6E4C80-A2A1-4B57-BCAE-C03098F11B2C}" type="slidenum">
              <a:rPr lang="en-US" smtClean="0"/>
              <a:t>‹#›</a:t>
            </a:fld>
            <a:endParaRPr lang="en-US"/>
          </a:p>
        </p:txBody>
      </p:sp>
    </p:spTree>
    <p:extLst>
      <p:ext uri="{BB962C8B-B14F-4D97-AF65-F5344CB8AC3E}">
        <p14:creationId xmlns:p14="http://schemas.microsoft.com/office/powerpoint/2010/main" val="2935494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908800" cy="777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911962" y="2543005"/>
            <a:ext cx="5084877" cy="1293697"/>
          </a:xfrm>
          <a:solidFill>
            <a:srgbClr val="FFFFFF"/>
          </a:solidFill>
          <a:ln>
            <a:solidFill>
              <a:srgbClr val="404040"/>
            </a:solidFill>
          </a:ln>
        </p:spPr>
        <p:txBody>
          <a:bodyPr anchor="ctr" anchorCtr="1">
            <a:normAutofit/>
          </a:bodyPr>
          <a:lstStyle>
            <a:lvl1pPr>
              <a:defRPr sz="2493">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7634224" y="911962"/>
            <a:ext cx="5457952" cy="5948477"/>
          </a:xfrm>
        </p:spPr>
        <p:txBody>
          <a:bodyPr>
            <a:normAutofit/>
          </a:bodyPr>
          <a:lstStyle>
            <a:lvl1pPr>
              <a:defRPr sz="2153">
                <a:solidFill>
                  <a:schemeClr val="tx1"/>
                </a:solidFill>
              </a:defRPr>
            </a:lvl1pPr>
            <a:lvl2pPr>
              <a:defRPr sz="1813">
                <a:solidFill>
                  <a:schemeClr val="tx1"/>
                </a:solidFill>
              </a:defRPr>
            </a:lvl2pPr>
            <a:lvl3pPr>
              <a:defRPr sz="1813">
                <a:solidFill>
                  <a:schemeClr val="tx1"/>
                </a:solidFill>
              </a:defRPr>
            </a:lvl3pPr>
            <a:lvl4pPr>
              <a:defRPr sz="1813">
                <a:solidFill>
                  <a:schemeClr val="tx1"/>
                </a:solidFill>
              </a:defRPr>
            </a:lvl4pPr>
            <a:lvl5pPr>
              <a:defRPr sz="1813">
                <a:solidFill>
                  <a:schemeClr val="tx1"/>
                </a:solidFill>
              </a:defRPr>
            </a:lvl5pPr>
            <a:lvl6pPr>
              <a:defRPr sz="1813"/>
            </a:lvl6pPr>
            <a:lvl7pPr>
              <a:defRPr sz="1813"/>
            </a:lvl7pPr>
            <a:lvl8pPr>
              <a:defRPr sz="1813"/>
            </a:lvl8pPr>
            <a:lvl9pPr>
              <a:defRPr sz="181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64310" y="4023240"/>
            <a:ext cx="4300728" cy="2486574"/>
          </a:xfrm>
        </p:spPr>
        <p:txBody>
          <a:bodyPr anchor="t" anchorCtr="1">
            <a:normAutofit/>
          </a:bodyPr>
          <a:lstStyle>
            <a:lvl1pPr marL="0" indent="0" algn="ctr">
              <a:buNone/>
              <a:defRPr sz="1700">
                <a:solidFill>
                  <a:srgbClr val="FFFFFF"/>
                </a:solidFill>
              </a:defRPr>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a:t>Edit Master text styles</a:t>
            </a:r>
          </a:p>
        </p:txBody>
      </p:sp>
      <p:sp>
        <p:nvSpPr>
          <p:cNvPr id="9" name="Date Placeholder 8"/>
          <p:cNvSpPr>
            <a:spLocks noGrp="1"/>
          </p:cNvSpPr>
          <p:nvPr>
            <p:ph type="dt" sz="half" idx="10"/>
          </p:nvPr>
        </p:nvSpPr>
        <p:spPr/>
        <p:txBody>
          <a:bodyPr/>
          <a:lstStyle/>
          <a:p>
            <a:fld id="{4775D751-780F-4B5B-85CE-5C45BAD8C01D}" type="datetimeFigureOut">
              <a:rPr lang="en-US" smtClean="0"/>
              <a:t>9/16/2019</a:t>
            </a:fld>
            <a:endParaRPr lang="en-US"/>
          </a:p>
        </p:txBody>
      </p:sp>
      <p:sp>
        <p:nvSpPr>
          <p:cNvPr id="10" name="Footer Placeholder 9"/>
          <p:cNvSpPr>
            <a:spLocks noGrp="1"/>
          </p:cNvSpPr>
          <p:nvPr>
            <p:ph type="ftr" sz="quarter" idx="11"/>
          </p:nvPr>
        </p:nvSpPr>
        <p:spPr>
          <a:xfrm>
            <a:off x="911962" y="7067702"/>
            <a:ext cx="5808103" cy="362712"/>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A46E4C80-A2A1-4B57-BCAE-C03098F11B2C}" type="slidenum">
              <a:rPr lang="en-US" smtClean="0"/>
              <a:t>‹#›</a:t>
            </a:fld>
            <a:endParaRPr lang="en-US"/>
          </a:p>
        </p:txBody>
      </p:sp>
    </p:spTree>
    <p:extLst>
      <p:ext uri="{BB962C8B-B14F-4D97-AF65-F5344CB8AC3E}">
        <p14:creationId xmlns:p14="http://schemas.microsoft.com/office/powerpoint/2010/main" val="613410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6908799" cy="777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916326" y="2543005"/>
            <a:ext cx="5094331" cy="1285925"/>
          </a:xfrm>
          <a:solidFill>
            <a:srgbClr val="FFFFFF"/>
          </a:solidFill>
          <a:ln>
            <a:solidFill>
              <a:srgbClr val="404040"/>
            </a:solidFill>
          </a:ln>
        </p:spPr>
        <p:txBody>
          <a:bodyPr anchor="ctr" anchorCtr="1">
            <a:noAutofit/>
          </a:bodyPr>
          <a:lstStyle>
            <a:lvl1pPr>
              <a:defRPr sz="2493">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908799" y="0"/>
            <a:ext cx="6915710" cy="7772400"/>
          </a:xfrm>
          <a:solidFill>
            <a:schemeClr val="bg1">
              <a:lumMod val="75000"/>
            </a:schemeClr>
          </a:solidFill>
        </p:spPr>
        <p:txBody>
          <a:bodyPr anchor="t"/>
          <a:lstStyle>
            <a:lvl1pPr marL="0" indent="0">
              <a:buNone/>
              <a:defRPr sz="3627">
                <a:solidFill>
                  <a:schemeClr val="bg1">
                    <a:lumMod val="85000"/>
                    <a:lumOff val="15000"/>
                  </a:schemeClr>
                </a:solidFill>
              </a:defRPr>
            </a:lvl1pPr>
            <a:lvl2pPr marL="518145" indent="0">
              <a:buNone/>
              <a:defRPr sz="3173"/>
            </a:lvl2pPr>
            <a:lvl3pPr marL="1036290" indent="0">
              <a:buNone/>
              <a:defRPr sz="2720"/>
            </a:lvl3pPr>
            <a:lvl4pPr marL="1554434" indent="0">
              <a:buNone/>
              <a:defRPr sz="2267"/>
            </a:lvl4pPr>
            <a:lvl5pPr marL="2072579" indent="0">
              <a:buNone/>
              <a:defRPr sz="2267"/>
            </a:lvl5pPr>
            <a:lvl6pPr marL="2590724" indent="0">
              <a:buNone/>
              <a:defRPr sz="2267"/>
            </a:lvl6pPr>
            <a:lvl7pPr marL="3108869" indent="0">
              <a:buNone/>
              <a:defRPr sz="2267"/>
            </a:lvl7pPr>
            <a:lvl8pPr marL="3627013" indent="0">
              <a:buNone/>
              <a:defRPr sz="2267"/>
            </a:lvl8pPr>
            <a:lvl9pPr marL="4145158" indent="0">
              <a:buNone/>
              <a:defRPr sz="2267"/>
            </a:lvl9pPr>
          </a:lstStyle>
          <a:p>
            <a:r>
              <a:rPr lang="en-US"/>
              <a:t>Click icon to add picture</a:t>
            </a:r>
            <a:endParaRPr lang="en-US" dirty="0"/>
          </a:p>
        </p:txBody>
      </p:sp>
      <p:sp>
        <p:nvSpPr>
          <p:cNvPr id="4" name="Text Placeholder 3"/>
          <p:cNvSpPr>
            <a:spLocks noGrp="1"/>
          </p:cNvSpPr>
          <p:nvPr>
            <p:ph type="body" sz="half" idx="2"/>
          </p:nvPr>
        </p:nvSpPr>
        <p:spPr>
          <a:xfrm>
            <a:off x="1264310" y="4023241"/>
            <a:ext cx="4300728" cy="2486575"/>
          </a:xfrm>
        </p:spPr>
        <p:txBody>
          <a:bodyPr anchor="t" anchorCtr="1">
            <a:normAutofit/>
          </a:bodyPr>
          <a:lstStyle>
            <a:lvl1pPr marL="0" indent="0" algn="ctr">
              <a:buNone/>
              <a:defRPr sz="1700">
                <a:solidFill>
                  <a:srgbClr val="FFFFFF"/>
                </a:solidFill>
              </a:defRPr>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4775D751-780F-4B5B-85CE-5C45BAD8C01D}" type="datetimeFigureOut">
              <a:rPr lang="en-US" smtClean="0"/>
              <a:t>9/16/2019</a:t>
            </a:fld>
            <a:endParaRPr lang="en-US"/>
          </a:p>
        </p:txBody>
      </p:sp>
      <p:sp>
        <p:nvSpPr>
          <p:cNvPr id="9" name="Footer Placeholder 8"/>
          <p:cNvSpPr>
            <a:spLocks noGrp="1"/>
          </p:cNvSpPr>
          <p:nvPr>
            <p:ph type="ftr" sz="quarter" idx="11"/>
          </p:nvPr>
        </p:nvSpPr>
        <p:spPr>
          <a:xfrm>
            <a:off x="911962" y="7067702"/>
            <a:ext cx="5808103" cy="362712"/>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A46E4C80-A2A1-4B57-BCAE-C03098F11B2C}" type="slidenum">
              <a:rPr lang="en-US" smtClean="0"/>
              <a:t>‹#›</a:t>
            </a:fld>
            <a:endParaRPr lang="en-US"/>
          </a:p>
        </p:txBody>
      </p:sp>
    </p:spTree>
    <p:extLst>
      <p:ext uri="{BB962C8B-B14F-4D97-AF65-F5344CB8AC3E}">
        <p14:creationId xmlns:p14="http://schemas.microsoft.com/office/powerpoint/2010/main" val="320195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528621" y="1093318"/>
            <a:ext cx="8760358" cy="1347216"/>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528621" y="2989784"/>
            <a:ext cx="8760358" cy="351558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864286" y="7070658"/>
            <a:ext cx="3120912" cy="367164"/>
          </a:xfrm>
          <a:prstGeom prst="rect">
            <a:avLst/>
          </a:prstGeom>
        </p:spPr>
        <p:txBody>
          <a:bodyPr vert="horz" lIns="91440" tIns="45720" rIns="91440" bIns="45720" rtlCol="0" anchor="ctr"/>
          <a:lstStyle>
            <a:lvl1pPr algn="r">
              <a:defRPr sz="1190">
                <a:solidFill>
                  <a:schemeClr val="tx1">
                    <a:alpha val="70000"/>
                  </a:schemeClr>
                </a:solidFill>
              </a:defRPr>
            </a:lvl1pPr>
          </a:lstStyle>
          <a:p>
            <a:fld id="{4775D751-780F-4B5B-85CE-5C45BAD8C01D}" type="datetimeFigureOut">
              <a:rPr lang="en-US" smtClean="0"/>
              <a:t>9/16/2019</a:t>
            </a:fld>
            <a:endParaRPr lang="en-US"/>
          </a:p>
        </p:txBody>
      </p:sp>
      <p:sp>
        <p:nvSpPr>
          <p:cNvPr id="5" name="Footer Placeholder 4"/>
          <p:cNvSpPr>
            <a:spLocks noGrp="1"/>
          </p:cNvSpPr>
          <p:nvPr>
            <p:ph type="ftr" sz="quarter" idx="3"/>
          </p:nvPr>
        </p:nvSpPr>
        <p:spPr>
          <a:xfrm>
            <a:off x="1813561" y="7067702"/>
            <a:ext cx="6688014" cy="362712"/>
          </a:xfrm>
          <a:prstGeom prst="rect">
            <a:avLst/>
          </a:prstGeom>
        </p:spPr>
        <p:txBody>
          <a:bodyPr vert="horz" lIns="91440" tIns="45720" rIns="91440" bIns="45720" rtlCol="0" anchor="ctr"/>
          <a:lstStyle>
            <a:lvl1pPr algn="l">
              <a:defRPr sz="119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2193445" y="7046976"/>
            <a:ext cx="414528" cy="414528"/>
          </a:xfrm>
          <a:prstGeom prst="ellipse">
            <a:avLst/>
          </a:prstGeom>
          <a:solidFill>
            <a:srgbClr val="1D1D1D">
              <a:alpha val="70000"/>
            </a:srgbClr>
          </a:solidFill>
        </p:spPr>
        <p:txBody>
          <a:bodyPr vert="horz" lIns="18288" tIns="45720" rIns="18288" bIns="45720" rtlCol="0" anchor="ctr">
            <a:noAutofit/>
          </a:bodyPr>
          <a:lstStyle>
            <a:lvl1pPr algn="ctr">
              <a:defRPr sz="1247" spc="0" baseline="0">
                <a:solidFill>
                  <a:srgbClr val="FFFFFF"/>
                </a:solidFill>
              </a:defRPr>
            </a:lvl1pPr>
          </a:lstStyle>
          <a:p>
            <a:fld id="{A46E4C80-A2A1-4B57-BCAE-C03098F11B2C}" type="slidenum">
              <a:rPr lang="en-US" smtClean="0"/>
              <a:t>‹#›</a:t>
            </a:fld>
            <a:endParaRPr lang="en-US"/>
          </a:p>
        </p:txBody>
      </p:sp>
    </p:spTree>
    <p:extLst>
      <p:ext uri="{BB962C8B-B14F-4D97-AF65-F5344CB8AC3E}">
        <p14:creationId xmlns:p14="http://schemas.microsoft.com/office/powerpoint/2010/main" val="1255943235"/>
      </p:ext>
    </p:extLst>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Lst>
  <p:txStyles>
    <p:titleStyle>
      <a:lvl1pPr algn="ctr" defTabSz="1036290" rtl="0" eaLnBrk="1" latinLnBrk="0" hangingPunct="1">
        <a:lnSpc>
          <a:spcPct val="90000"/>
        </a:lnSpc>
        <a:spcBef>
          <a:spcPct val="0"/>
        </a:spcBef>
        <a:buNone/>
        <a:defRPr sz="3173" kern="1200" cap="all" spc="227" baseline="0">
          <a:solidFill>
            <a:srgbClr val="262626"/>
          </a:solidFill>
          <a:latin typeface="+mj-lt"/>
          <a:ea typeface="+mj-ea"/>
          <a:cs typeface="+mj-cs"/>
        </a:defRPr>
      </a:lvl1pPr>
    </p:titleStyle>
    <p:bodyStyle>
      <a:lvl1pPr marL="259072" indent="-259072" algn="l" defTabSz="1036290" rtl="0" eaLnBrk="1" latinLnBrk="0" hangingPunct="1">
        <a:lnSpc>
          <a:spcPct val="100000"/>
        </a:lnSpc>
        <a:spcBef>
          <a:spcPts val="1133"/>
        </a:spcBef>
        <a:buClr>
          <a:schemeClr val="accent2"/>
        </a:buClr>
        <a:buFont typeface="Arial" panose="020B0604020202020204" pitchFamily="34" charset="0"/>
        <a:buChar char="•"/>
        <a:defRPr sz="2040" kern="1200">
          <a:solidFill>
            <a:schemeClr val="tx1">
              <a:lumMod val="85000"/>
              <a:lumOff val="15000"/>
            </a:schemeClr>
          </a:solidFill>
          <a:latin typeface="+mn-lt"/>
          <a:ea typeface="+mn-ea"/>
          <a:cs typeface="+mn-cs"/>
        </a:defRPr>
      </a:lvl1pPr>
      <a:lvl2pPr marL="518145" indent="-259072" algn="l" defTabSz="1036290" rtl="0" eaLnBrk="1" latinLnBrk="0" hangingPunct="1">
        <a:lnSpc>
          <a:spcPct val="100000"/>
        </a:lnSpc>
        <a:spcBef>
          <a:spcPts val="1133"/>
        </a:spcBef>
        <a:buClr>
          <a:schemeClr val="accent2"/>
        </a:buClr>
        <a:buFont typeface="Arial" panose="020B0604020202020204" pitchFamily="34" charset="0"/>
        <a:buChar char="•"/>
        <a:defRPr sz="1813" kern="1200">
          <a:solidFill>
            <a:schemeClr val="tx1">
              <a:lumMod val="85000"/>
              <a:lumOff val="15000"/>
            </a:schemeClr>
          </a:solidFill>
          <a:latin typeface="+mn-lt"/>
          <a:ea typeface="+mn-ea"/>
          <a:cs typeface="+mn-cs"/>
        </a:defRPr>
      </a:lvl2pPr>
      <a:lvl3pPr marL="777217" indent="-259072" algn="l" defTabSz="1036290" rtl="0" eaLnBrk="1" latinLnBrk="0" hangingPunct="1">
        <a:lnSpc>
          <a:spcPct val="100000"/>
        </a:lnSpc>
        <a:spcBef>
          <a:spcPts val="1133"/>
        </a:spcBef>
        <a:buClr>
          <a:schemeClr val="accent2"/>
        </a:buClr>
        <a:buFont typeface="Arial" panose="020B0604020202020204" pitchFamily="34" charset="0"/>
        <a:buChar char="•"/>
        <a:defRPr sz="1813" kern="1200">
          <a:solidFill>
            <a:schemeClr val="tx1">
              <a:lumMod val="85000"/>
              <a:lumOff val="15000"/>
            </a:schemeClr>
          </a:solidFill>
          <a:latin typeface="+mn-lt"/>
          <a:ea typeface="+mn-ea"/>
          <a:cs typeface="+mn-cs"/>
        </a:defRPr>
      </a:lvl3pPr>
      <a:lvl4pPr marL="1036290" indent="-259072" algn="l" defTabSz="1036290" rtl="0" eaLnBrk="1" latinLnBrk="0" hangingPunct="1">
        <a:lnSpc>
          <a:spcPct val="100000"/>
        </a:lnSpc>
        <a:spcBef>
          <a:spcPts val="1133"/>
        </a:spcBef>
        <a:buClr>
          <a:schemeClr val="accent2"/>
        </a:buClr>
        <a:buFont typeface="Arial" panose="020B0604020202020204" pitchFamily="34" charset="0"/>
        <a:buChar char="•"/>
        <a:defRPr sz="1813" kern="1200">
          <a:solidFill>
            <a:schemeClr val="tx1">
              <a:lumMod val="85000"/>
              <a:lumOff val="15000"/>
            </a:schemeClr>
          </a:solidFill>
          <a:latin typeface="+mn-lt"/>
          <a:ea typeface="+mn-ea"/>
          <a:cs typeface="+mn-cs"/>
        </a:defRPr>
      </a:lvl4pPr>
      <a:lvl5pPr marL="1295362" indent="-259072" algn="l" defTabSz="1036290" rtl="0" eaLnBrk="1" latinLnBrk="0" hangingPunct="1">
        <a:lnSpc>
          <a:spcPct val="100000"/>
        </a:lnSpc>
        <a:spcBef>
          <a:spcPts val="1133"/>
        </a:spcBef>
        <a:buClr>
          <a:schemeClr val="accent2"/>
        </a:buClr>
        <a:buFont typeface="Arial" panose="020B0604020202020204" pitchFamily="34" charset="0"/>
        <a:buChar char="•"/>
        <a:defRPr sz="1813" kern="1200">
          <a:solidFill>
            <a:schemeClr val="tx1">
              <a:lumMod val="85000"/>
              <a:lumOff val="15000"/>
            </a:schemeClr>
          </a:solidFill>
          <a:latin typeface="+mn-lt"/>
          <a:ea typeface="+mn-ea"/>
          <a:cs typeface="+mn-cs"/>
        </a:defRPr>
      </a:lvl5pPr>
      <a:lvl6pPr marL="1487868" indent="-259072" algn="l" defTabSz="1036290" rtl="0" eaLnBrk="1" latinLnBrk="0" hangingPunct="1">
        <a:lnSpc>
          <a:spcPct val="100000"/>
        </a:lnSpc>
        <a:spcBef>
          <a:spcPts val="1133"/>
        </a:spcBef>
        <a:buClr>
          <a:schemeClr val="accent2"/>
        </a:buClr>
        <a:buFont typeface="Arial" panose="020B0604020202020204" pitchFamily="34" charset="0"/>
        <a:buChar char="•"/>
        <a:defRPr sz="1813" kern="1200">
          <a:solidFill>
            <a:schemeClr val="tx1"/>
          </a:solidFill>
          <a:latin typeface="+mn-lt"/>
          <a:ea typeface="+mn-ea"/>
          <a:cs typeface="+mn-cs"/>
        </a:defRPr>
      </a:lvl6pPr>
      <a:lvl7pPr marL="1682172" indent="-259072" algn="l" defTabSz="1036290" rtl="0" eaLnBrk="1" latinLnBrk="0" hangingPunct="1">
        <a:lnSpc>
          <a:spcPct val="100000"/>
        </a:lnSpc>
        <a:spcBef>
          <a:spcPts val="1133"/>
        </a:spcBef>
        <a:buClr>
          <a:schemeClr val="accent2"/>
        </a:buClr>
        <a:buFont typeface="Arial" panose="020B0604020202020204" pitchFamily="34" charset="0"/>
        <a:buChar char="•"/>
        <a:defRPr sz="1813" kern="1200">
          <a:solidFill>
            <a:schemeClr val="tx1"/>
          </a:solidFill>
          <a:latin typeface="+mn-lt"/>
          <a:ea typeface="+mn-ea"/>
          <a:cs typeface="+mn-cs"/>
        </a:defRPr>
      </a:lvl7pPr>
      <a:lvl8pPr marL="1878275" indent="-259072" algn="l" defTabSz="1036290" rtl="0" eaLnBrk="1" latinLnBrk="0" hangingPunct="1">
        <a:lnSpc>
          <a:spcPct val="100000"/>
        </a:lnSpc>
        <a:spcBef>
          <a:spcPts val="1133"/>
        </a:spcBef>
        <a:buClr>
          <a:schemeClr val="accent2"/>
        </a:buClr>
        <a:buFont typeface="Arial" panose="020B0604020202020204" pitchFamily="34" charset="0"/>
        <a:buChar char="•"/>
        <a:defRPr sz="1813" kern="1200" baseline="0">
          <a:solidFill>
            <a:schemeClr val="tx1"/>
          </a:solidFill>
          <a:latin typeface="+mn-lt"/>
          <a:ea typeface="+mn-ea"/>
          <a:cs typeface="+mn-cs"/>
        </a:defRPr>
      </a:lvl8pPr>
      <a:lvl9pPr marL="2133749" indent="-259072" algn="l" defTabSz="1036290" rtl="0" eaLnBrk="1" latinLnBrk="0" hangingPunct="1">
        <a:lnSpc>
          <a:spcPct val="100000"/>
        </a:lnSpc>
        <a:spcBef>
          <a:spcPts val="1133"/>
        </a:spcBef>
        <a:buClr>
          <a:schemeClr val="accent2"/>
        </a:buClr>
        <a:buFont typeface="Arial" panose="020B0604020202020204" pitchFamily="34" charset="0"/>
        <a:buChar char="•"/>
        <a:defRPr sz="1813" kern="1200" baseline="0">
          <a:solidFill>
            <a:schemeClr val="tx1"/>
          </a:solidFill>
          <a:latin typeface="+mn-lt"/>
          <a:ea typeface="+mn-ea"/>
          <a:cs typeface="+mn-cs"/>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528621" y="1093318"/>
            <a:ext cx="8760358" cy="1347216"/>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528621" y="2989784"/>
            <a:ext cx="8760358" cy="351558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864286" y="7070658"/>
            <a:ext cx="3120912" cy="367164"/>
          </a:xfrm>
          <a:prstGeom prst="rect">
            <a:avLst/>
          </a:prstGeom>
        </p:spPr>
        <p:txBody>
          <a:bodyPr vert="horz" lIns="91440" tIns="45720" rIns="91440" bIns="45720" rtlCol="0" anchor="ctr"/>
          <a:lstStyle>
            <a:lvl1pPr algn="r">
              <a:defRPr sz="1190">
                <a:solidFill>
                  <a:schemeClr val="tx1">
                    <a:alpha val="70000"/>
                  </a:schemeClr>
                </a:solidFill>
              </a:defRPr>
            </a:lvl1pPr>
          </a:lstStyle>
          <a:p>
            <a:fld id="{4775D751-780F-4B5B-85CE-5C45BAD8C01D}" type="datetimeFigureOut">
              <a:rPr lang="en-US" smtClean="0">
                <a:solidFill>
                  <a:srgbClr val="000000">
                    <a:alpha val="70000"/>
                  </a:srgbClr>
                </a:solidFill>
              </a:rPr>
              <a:pPr/>
              <a:t>9/16/2019</a:t>
            </a:fld>
            <a:endParaRPr lang="en-US">
              <a:solidFill>
                <a:srgbClr val="000000">
                  <a:alpha val="70000"/>
                </a:srgbClr>
              </a:solidFill>
            </a:endParaRPr>
          </a:p>
        </p:txBody>
      </p:sp>
      <p:sp>
        <p:nvSpPr>
          <p:cNvPr id="5" name="Footer Placeholder 4"/>
          <p:cNvSpPr>
            <a:spLocks noGrp="1"/>
          </p:cNvSpPr>
          <p:nvPr>
            <p:ph type="ftr" sz="quarter" idx="3"/>
          </p:nvPr>
        </p:nvSpPr>
        <p:spPr>
          <a:xfrm>
            <a:off x="1813561" y="7067702"/>
            <a:ext cx="6688014" cy="362712"/>
          </a:xfrm>
          <a:prstGeom prst="rect">
            <a:avLst/>
          </a:prstGeom>
        </p:spPr>
        <p:txBody>
          <a:bodyPr vert="horz" lIns="91440" tIns="45720" rIns="91440" bIns="45720" rtlCol="0" anchor="ctr"/>
          <a:lstStyle>
            <a:lvl1pPr algn="l">
              <a:defRPr sz="1190">
                <a:solidFill>
                  <a:schemeClr val="tx1">
                    <a:alpha val="70000"/>
                  </a:schemeClr>
                </a:solidFill>
              </a:defRPr>
            </a:lvl1pPr>
          </a:lstStyle>
          <a:p>
            <a:endParaRPr lang="en-US">
              <a:solidFill>
                <a:srgbClr val="000000">
                  <a:alpha val="70000"/>
                </a:srgbClr>
              </a:solidFill>
            </a:endParaRPr>
          </a:p>
        </p:txBody>
      </p:sp>
      <p:sp>
        <p:nvSpPr>
          <p:cNvPr id="6" name="Slide Number Placeholder 5"/>
          <p:cNvSpPr>
            <a:spLocks noGrp="1"/>
          </p:cNvSpPr>
          <p:nvPr>
            <p:ph type="sldNum" sz="quarter" idx="4"/>
          </p:nvPr>
        </p:nvSpPr>
        <p:spPr>
          <a:xfrm>
            <a:off x="12193445" y="7046976"/>
            <a:ext cx="414528" cy="414528"/>
          </a:xfrm>
          <a:prstGeom prst="ellipse">
            <a:avLst/>
          </a:prstGeom>
          <a:solidFill>
            <a:srgbClr val="1D1D1D">
              <a:alpha val="70000"/>
            </a:srgbClr>
          </a:solidFill>
        </p:spPr>
        <p:txBody>
          <a:bodyPr vert="horz" lIns="18288" tIns="45720" rIns="18288" bIns="45720" rtlCol="0" anchor="ctr">
            <a:noAutofit/>
          </a:bodyPr>
          <a:lstStyle>
            <a:lvl1pPr algn="ctr">
              <a:defRPr sz="1247" spc="0" baseline="0">
                <a:solidFill>
                  <a:srgbClr val="FFFFFF"/>
                </a:solidFill>
              </a:defRPr>
            </a:lvl1pPr>
          </a:lstStyle>
          <a:p>
            <a:fld id="{A46E4C80-A2A1-4B57-BCAE-C03098F11B2C}" type="slidenum">
              <a:rPr lang="en-US" smtClean="0"/>
              <a:pPr/>
              <a:t>‹#›</a:t>
            </a:fld>
            <a:endParaRPr lang="en-US"/>
          </a:p>
        </p:txBody>
      </p:sp>
    </p:spTree>
    <p:extLst>
      <p:ext uri="{BB962C8B-B14F-4D97-AF65-F5344CB8AC3E}">
        <p14:creationId xmlns:p14="http://schemas.microsoft.com/office/powerpoint/2010/main" val="2223617826"/>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Lst>
  <p:txStyles>
    <p:titleStyle>
      <a:lvl1pPr algn="ctr" defTabSz="1036290" rtl="0" eaLnBrk="1" latinLnBrk="0" hangingPunct="1">
        <a:lnSpc>
          <a:spcPct val="90000"/>
        </a:lnSpc>
        <a:spcBef>
          <a:spcPct val="0"/>
        </a:spcBef>
        <a:buNone/>
        <a:defRPr sz="3173" kern="1200" cap="all" spc="227" baseline="0">
          <a:solidFill>
            <a:srgbClr val="262626"/>
          </a:solidFill>
          <a:latin typeface="+mj-lt"/>
          <a:ea typeface="+mj-ea"/>
          <a:cs typeface="+mj-cs"/>
        </a:defRPr>
      </a:lvl1pPr>
    </p:titleStyle>
    <p:bodyStyle>
      <a:lvl1pPr marL="259072" indent="-259072" algn="l" defTabSz="1036290" rtl="0" eaLnBrk="1" latinLnBrk="0" hangingPunct="1">
        <a:lnSpc>
          <a:spcPct val="100000"/>
        </a:lnSpc>
        <a:spcBef>
          <a:spcPts val="1133"/>
        </a:spcBef>
        <a:buClr>
          <a:schemeClr val="accent2"/>
        </a:buClr>
        <a:buFont typeface="Arial" panose="020B0604020202020204" pitchFamily="34" charset="0"/>
        <a:buChar char="•"/>
        <a:defRPr sz="2040" kern="1200">
          <a:solidFill>
            <a:schemeClr val="tx1">
              <a:lumMod val="85000"/>
              <a:lumOff val="15000"/>
            </a:schemeClr>
          </a:solidFill>
          <a:latin typeface="+mn-lt"/>
          <a:ea typeface="+mn-ea"/>
          <a:cs typeface="+mn-cs"/>
        </a:defRPr>
      </a:lvl1pPr>
      <a:lvl2pPr marL="518145" indent="-259072" algn="l" defTabSz="1036290" rtl="0" eaLnBrk="1" latinLnBrk="0" hangingPunct="1">
        <a:lnSpc>
          <a:spcPct val="100000"/>
        </a:lnSpc>
        <a:spcBef>
          <a:spcPts val="1133"/>
        </a:spcBef>
        <a:buClr>
          <a:schemeClr val="accent2"/>
        </a:buClr>
        <a:buFont typeface="Arial" panose="020B0604020202020204" pitchFamily="34" charset="0"/>
        <a:buChar char="•"/>
        <a:defRPr sz="1813" kern="1200">
          <a:solidFill>
            <a:schemeClr val="tx1">
              <a:lumMod val="85000"/>
              <a:lumOff val="15000"/>
            </a:schemeClr>
          </a:solidFill>
          <a:latin typeface="+mn-lt"/>
          <a:ea typeface="+mn-ea"/>
          <a:cs typeface="+mn-cs"/>
        </a:defRPr>
      </a:lvl2pPr>
      <a:lvl3pPr marL="777217" indent="-259072" algn="l" defTabSz="1036290" rtl="0" eaLnBrk="1" latinLnBrk="0" hangingPunct="1">
        <a:lnSpc>
          <a:spcPct val="100000"/>
        </a:lnSpc>
        <a:spcBef>
          <a:spcPts val="1133"/>
        </a:spcBef>
        <a:buClr>
          <a:schemeClr val="accent2"/>
        </a:buClr>
        <a:buFont typeface="Arial" panose="020B0604020202020204" pitchFamily="34" charset="0"/>
        <a:buChar char="•"/>
        <a:defRPr sz="1813" kern="1200">
          <a:solidFill>
            <a:schemeClr val="tx1">
              <a:lumMod val="85000"/>
              <a:lumOff val="15000"/>
            </a:schemeClr>
          </a:solidFill>
          <a:latin typeface="+mn-lt"/>
          <a:ea typeface="+mn-ea"/>
          <a:cs typeface="+mn-cs"/>
        </a:defRPr>
      </a:lvl3pPr>
      <a:lvl4pPr marL="1036290" indent="-259072" algn="l" defTabSz="1036290" rtl="0" eaLnBrk="1" latinLnBrk="0" hangingPunct="1">
        <a:lnSpc>
          <a:spcPct val="100000"/>
        </a:lnSpc>
        <a:spcBef>
          <a:spcPts val="1133"/>
        </a:spcBef>
        <a:buClr>
          <a:schemeClr val="accent2"/>
        </a:buClr>
        <a:buFont typeface="Arial" panose="020B0604020202020204" pitchFamily="34" charset="0"/>
        <a:buChar char="•"/>
        <a:defRPr sz="1813" kern="1200">
          <a:solidFill>
            <a:schemeClr val="tx1">
              <a:lumMod val="85000"/>
              <a:lumOff val="15000"/>
            </a:schemeClr>
          </a:solidFill>
          <a:latin typeface="+mn-lt"/>
          <a:ea typeface="+mn-ea"/>
          <a:cs typeface="+mn-cs"/>
        </a:defRPr>
      </a:lvl4pPr>
      <a:lvl5pPr marL="1295362" indent="-259072" algn="l" defTabSz="1036290" rtl="0" eaLnBrk="1" latinLnBrk="0" hangingPunct="1">
        <a:lnSpc>
          <a:spcPct val="100000"/>
        </a:lnSpc>
        <a:spcBef>
          <a:spcPts val="1133"/>
        </a:spcBef>
        <a:buClr>
          <a:schemeClr val="accent2"/>
        </a:buClr>
        <a:buFont typeface="Arial" panose="020B0604020202020204" pitchFamily="34" charset="0"/>
        <a:buChar char="•"/>
        <a:defRPr sz="1813" kern="1200">
          <a:solidFill>
            <a:schemeClr val="tx1">
              <a:lumMod val="85000"/>
              <a:lumOff val="15000"/>
            </a:schemeClr>
          </a:solidFill>
          <a:latin typeface="+mn-lt"/>
          <a:ea typeface="+mn-ea"/>
          <a:cs typeface="+mn-cs"/>
        </a:defRPr>
      </a:lvl5pPr>
      <a:lvl6pPr marL="1487868" indent="-259072" algn="l" defTabSz="1036290" rtl="0" eaLnBrk="1" latinLnBrk="0" hangingPunct="1">
        <a:lnSpc>
          <a:spcPct val="100000"/>
        </a:lnSpc>
        <a:spcBef>
          <a:spcPts val="1133"/>
        </a:spcBef>
        <a:buClr>
          <a:schemeClr val="accent2"/>
        </a:buClr>
        <a:buFont typeface="Arial" panose="020B0604020202020204" pitchFamily="34" charset="0"/>
        <a:buChar char="•"/>
        <a:defRPr sz="1813" kern="1200">
          <a:solidFill>
            <a:schemeClr val="tx1"/>
          </a:solidFill>
          <a:latin typeface="+mn-lt"/>
          <a:ea typeface="+mn-ea"/>
          <a:cs typeface="+mn-cs"/>
        </a:defRPr>
      </a:lvl6pPr>
      <a:lvl7pPr marL="1682172" indent="-259072" algn="l" defTabSz="1036290" rtl="0" eaLnBrk="1" latinLnBrk="0" hangingPunct="1">
        <a:lnSpc>
          <a:spcPct val="100000"/>
        </a:lnSpc>
        <a:spcBef>
          <a:spcPts val="1133"/>
        </a:spcBef>
        <a:buClr>
          <a:schemeClr val="accent2"/>
        </a:buClr>
        <a:buFont typeface="Arial" panose="020B0604020202020204" pitchFamily="34" charset="0"/>
        <a:buChar char="•"/>
        <a:defRPr sz="1813" kern="1200">
          <a:solidFill>
            <a:schemeClr val="tx1"/>
          </a:solidFill>
          <a:latin typeface="+mn-lt"/>
          <a:ea typeface="+mn-ea"/>
          <a:cs typeface="+mn-cs"/>
        </a:defRPr>
      </a:lvl7pPr>
      <a:lvl8pPr marL="1878275" indent="-259072" algn="l" defTabSz="1036290" rtl="0" eaLnBrk="1" latinLnBrk="0" hangingPunct="1">
        <a:lnSpc>
          <a:spcPct val="100000"/>
        </a:lnSpc>
        <a:spcBef>
          <a:spcPts val="1133"/>
        </a:spcBef>
        <a:buClr>
          <a:schemeClr val="accent2"/>
        </a:buClr>
        <a:buFont typeface="Arial" panose="020B0604020202020204" pitchFamily="34" charset="0"/>
        <a:buChar char="•"/>
        <a:defRPr sz="1813" kern="1200" baseline="0">
          <a:solidFill>
            <a:schemeClr val="tx1"/>
          </a:solidFill>
          <a:latin typeface="+mn-lt"/>
          <a:ea typeface="+mn-ea"/>
          <a:cs typeface="+mn-cs"/>
        </a:defRPr>
      </a:lvl8pPr>
      <a:lvl9pPr marL="2133749" indent="-259072" algn="l" defTabSz="1036290" rtl="0" eaLnBrk="1" latinLnBrk="0" hangingPunct="1">
        <a:lnSpc>
          <a:spcPct val="100000"/>
        </a:lnSpc>
        <a:spcBef>
          <a:spcPts val="1133"/>
        </a:spcBef>
        <a:buClr>
          <a:schemeClr val="accent2"/>
        </a:buClr>
        <a:buFont typeface="Arial" panose="020B0604020202020204" pitchFamily="34" charset="0"/>
        <a:buChar char="•"/>
        <a:defRPr sz="1813" kern="1200" baseline="0">
          <a:solidFill>
            <a:schemeClr val="tx1"/>
          </a:solidFill>
          <a:latin typeface="+mn-lt"/>
          <a:ea typeface="+mn-ea"/>
          <a:cs typeface="+mn-cs"/>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 Id="rId5" Type="http://schemas.openxmlformats.org/officeDocument/2006/relationships/image" Target="../media/image7.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8.jpe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28D4558A-9188-400D-887C-E00A245FBE73}"/>
              </a:ext>
            </a:extLst>
          </p:cNvPr>
          <p:cNvPicPr>
            <a:picLocks noChangeAspect="1"/>
          </p:cNvPicPr>
          <p:nvPr/>
        </p:nvPicPr>
        <p:blipFill>
          <a:blip r:embed="rId3"/>
          <a:stretch>
            <a:fillRect/>
          </a:stretch>
        </p:blipFill>
        <p:spPr>
          <a:xfrm>
            <a:off x="589562" y="2391265"/>
            <a:ext cx="3079702" cy="5329817"/>
          </a:xfrm>
          <a:prstGeom prst="rect">
            <a:avLst/>
          </a:prstGeom>
        </p:spPr>
      </p:pic>
      <p:sp>
        <p:nvSpPr>
          <p:cNvPr id="7" name="AutoShape 2" descr="Image result for horsesmouth">
            <a:extLst>
              <a:ext uri="{FF2B5EF4-FFF2-40B4-BE49-F238E27FC236}">
                <a16:creationId xmlns="" xmlns:a16="http://schemas.microsoft.com/office/drawing/2014/main" id="{06E48AF4-7884-4646-9BE7-373235E51BB6}"/>
              </a:ext>
            </a:extLst>
          </p:cNvPr>
          <p:cNvSpPr>
            <a:spLocks noChangeAspect="1" noChangeArrowheads="1"/>
          </p:cNvSpPr>
          <p:nvPr/>
        </p:nvSpPr>
        <p:spPr bwMode="auto">
          <a:xfrm>
            <a:off x="67564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a:extLst>
              <a:ext uri="{FF2B5EF4-FFF2-40B4-BE49-F238E27FC236}">
                <a16:creationId xmlns="" xmlns:a16="http://schemas.microsoft.com/office/drawing/2014/main" id="{62916587-A775-4CEC-9CFC-FB456B246CE6}"/>
              </a:ext>
            </a:extLst>
          </p:cNvPr>
          <p:cNvPicPr>
            <a:picLocks noChangeAspect="1"/>
          </p:cNvPicPr>
          <p:nvPr/>
        </p:nvPicPr>
        <p:blipFill>
          <a:blip r:embed="rId4"/>
          <a:stretch>
            <a:fillRect/>
          </a:stretch>
        </p:blipFill>
        <p:spPr>
          <a:xfrm>
            <a:off x="296359" y="347864"/>
            <a:ext cx="4470094" cy="1681061"/>
          </a:xfrm>
          <a:prstGeom prst="rect">
            <a:avLst/>
          </a:prstGeom>
        </p:spPr>
      </p:pic>
      <p:sp>
        <p:nvSpPr>
          <p:cNvPr id="13" name="AutoShape 4" descr="Image result for horsesmouth">
            <a:extLst>
              <a:ext uri="{FF2B5EF4-FFF2-40B4-BE49-F238E27FC236}">
                <a16:creationId xmlns="" xmlns:a16="http://schemas.microsoft.com/office/drawing/2014/main" id="{21EF0C08-9D78-473D-B130-D38878C56140}"/>
              </a:ext>
            </a:extLst>
          </p:cNvPr>
          <p:cNvSpPr>
            <a:spLocks noChangeAspect="1" noChangeArrowheads="1"/>
          </p:cNvSpPr>
          <p:nvPr/>
        </p:nvSpPr>
        <p:spPr bwMode="auto">
          <a:xfrm>
            <a:off x="6908800" y="3886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6" descr="Image result for horsesmouth">
            <a:extLst>
              <a:ext uri="{FF2B5EF4-FFF2-40B4-BE49-F238E27FC236}">
                <a16:creationId xmlns="" xmlns:a16="http://schemas.microsoft.com/office/drawing/2014/main" id="{A5C472DE-2069-42EF-9BE1-3D7BE557D2BE}"/>
              </a:ext>
            </a:extLst>
          </p:cNvPr>
          <p:cNvSpPr>
            <a:spLocks noChangeAspect="1" noChangeArrowheads="1"/>
          </p:cNvSpPr>
          <p:nvPr/>
        </p:nvSpPr>
        <p:spPr bwMode="auto">
          <a:xfrm>
            <a:off x="7061200" y="4038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TextBox 14">
            <a:extLst>
              <a:ext uri="{FF2B5EF4-FFF2-40B4-BE49-F238E27FC236}">
                <a16:creationId xmlns="" xmlns:a16="http://schemas.microsoft.com/office/drawing/2014/main" id="{E182C862-ACFA-4093-9C52-F3DD8A37E06B}"/>
              </a:ext>
            </a:extLst>
          </p:cNvPr>
          <p:cNvSpPr txBox="1"/>
          <p:nvPr/>
        </p:nvSpPr>
        <p:spPr>
          <a:xfrm>
            <a:off x="3797559" y="1614256"/>
            <a:ext cx="6068189" cy="584775"/>
          </a:xfrm>
          <a:prstGeom prst="rect">
            <a:avLst/>
          </a:prstGeom>
          <a:noFill/>
        </p:spPr>
        <p:txBody>
          <a:bodyPr wrap="square" rtlCol="0">
            <a:spAutoFit/>
          </a:bodyPr>
          <a:lstStyle/>
          <a:p>
            <a:pPr algn="ctr"/>
            <a:r>
              <a:rPr lang="en-US" sz="3200" dirty="0">
                <a:solidFill>
                  <a:schemeClr val="bg1"/>
                </a:solidFill>
              </a:rPr>
              <a:t>Horsesmouth – Advisor Radio</a:t>
            </a:r>
          </a:p>
        </p:txBody>
      </p:sp>
      <p:cxnSp>
        <p:nvCxnSpPr>
          <p:cNvPr id="17" name="Straight Connector 16">
            <a:extLst>
              <a:ext uri="{FF2B5EF4-FFF2-40B4-BE49-F238E27FC236}">
                <a16:creationId xmlns="" xmlns:a16="http://schemas.microsoft.com/office/drawing/2014/main" id="{198AA359-1FDF-4A61-852E-DE68B9E45BBE}"/>
              </a:ext>
            </a:extLst>
          </p:cNvPr>
          <p:cNvCxnSpPr/>
          <p:nvPr/>
        </p:nvCxnSpPr>
        <p:spPr>
          <a:xfrm>
            <a:off x="4158579" y="1614256"/>
            <a:ext cx="527326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 xmlns:a16="http://schemas.microsoft.com/office/drawing/2014/main" id="{CDB33436-D133-45DD-9BF1-BB0821D848B3}"/>
              </a:ext>
            </a:extLst>
          </p:cNvPr>
          <p:cNvPicPr>
            <a:picLocks noChangeAspect="1"/>
          </p:cNvPicPr>
          <p:nvPr/>
        </p:nvPicPr>
        <p:blipFill>
          <a:blip r:embed="rId5"/>
          <a:stretch>
            <a:fillRect/>
          </a:stretch>
        </p:blipFill>
        <p:spPr>
          <a:xfrm>
            <a:off x="4272118" y="7176703"/>
            <a:ext cx="5297883" cy="36579"/>
          </a:xfrm>
          <a:prstGeom prst="rect">
            <a:avLst/>
          </a:prstGeom>
        </p:spPr>
      </p:pic>
      <p:sp>
        <p:nvSpPr>
          <p:cNvPr id="19" name="Rectangle 18">
            <a:extLst>
              <a:ext uri="{FF2B5EF4-FFF2-40B4-BE49-F238E27FC236}">
                <a16:creationId xmlns="" xmlns:a16="http://schemas.microsoft.com/office/drawing/2014/main" id="{FA72057E-86CE-45EB-949A-97CC2541E50F}"/>
              </a:ext>
            </a:extLst>
          </p:cNvPr>
          <p:cNvSpPr/>
          <p:nvPr/>
        </p:nvSpPr>
        <p:spPr>
          <a:xfrm>
            <a:off x="3842000" y="2391265"/>
            <a:ext cx="5589848" cy="4555093"/>
          </a:xfrm>
          <a:prstGeom prst="rect">
            <a:avLst/>
          </a:prstGeom>
        </p:spPr>
        <p:txBody>
          <a:bodyPr wrap="square" anchor="t">
            <a:spAutoFit/>
          </a:bodyPr>
          <a:lstStyle/>
          <a:p>
            <a:endParaRPr lang="en-US" sz="1200" dirty="0">
              <a:solidFill>
                <a:srgbClr val="40BA21"/>
              </a:solidFill>
              <a:latin typeface="Lucida Grande"/>
            </a:endParaRPr>
          </a:p>
          <a:p>
            <a:pPr algn="ctr"/>
            <a:r>
              <a:rPr lang="en-US" sz="2800" dirty="0" smtClean="0">
                <a:solidFill>
                  <a:schemeClr val="bg1"/>
                </a:solidFill>
                <a:latin typeface="Calibri"/>
                <a:cs typeface="Calibri"/>
              </a:rPr>
              <a:t>How to Grow Your Business</a:t>
            </a:r>
          </a:p>
          <a:p>
            <a:pPr algn="ctr"/>
            <a:r>
              <a:rPr lang="en-US" sz="2800" dirty="0" smtClean="0">
                <a:solidFill>
                  <a:schemeClr val="bg1"/>
                </a:solidFill>
                <a:latin typeface="Calibri"/>
                <a:cs typeface="Calibri"/>
              </a:rPr>
              <a:t>as</a:t>
            </a:r>
            <a:r>
              <a:rPr lang="en-US" sz="2800" dirty="0" smtClean="0">
                <a:solidFill>
                  <a:schemeClr val="bg1"/>
                </a:solidFill>
                <a:latin typeface="Calibri"/>
                <a:cs typeface="Calibri"/>
              </a:rPr>
              <a:t> an entrepreneurial Advisor.</a:t>
            </a:r>
          </a:p>
          <a:p>
            <a:pPr algn="ctr"/>
            <a:endParaRPr lang="en-US" sz="1400" dirty="0">
              <a:solidFill>
                <a:schemeClr val="bg1"/>
              </a:solidFill>
              <a:latin typeface="Calibri"/>
              <a:cs typeface="Calibri"/>
            </a:endParaRPr>
          </a:p>
          <a:p>
            <a:endParaRPr lang="en-US" sz="1200" dirty="0">
              <a:latin typeface="Calibri" panose="020F0502020204030204" pitchFamily="34" charset="0"/>
              <a:cs typeface="Calibri"/>
            </a:endParaRPr>
          </a:p>
          <a:p>
            <a:pPr algn="ctr"/>
            <a:r>
              <a:rPr lang="en-US" sz="2800" dirty="0">
                <a:solidFill>
                  <a:schemeClr val="bg1"/>
                </a:solidFill>
                <a:latin typeface="Calibri"/>
                <a:cs typeface="Calibri"/>
              </a:rPr>
              <a:t>Ellen Rogin, </a:t>
            </a:r>
            <a:r>
              <a:rPr lang="en-US" sz="2800" dirty="0" smtClean="0">
                <a:solidFill>
                  <a:schemeClr val="bg1"/>
                </a:solidFill>
                <a:latin typeface="Calibri"/>
                <a:cs typeface="Calibri"/>
              </a:rPr>
              <a:t>Best </a:t>
            </a:r>
            <a:r>
              <a:rPr lang="en-US" sz="2800" dirty="0">
                <a:solidFill>
                  <a:schemeClr val="bg1"/>
                </a:solidFill>
                <a:latin typeface="Calibri"/>
                <a:cs typeface="Calibri"/>
              </a:rPr>
              <a:t>Selling Author and </a:t>
            </a:r>
            <a:r>
              <a:rPr lang="en-US" sz="2800" dirty="0" smtClean="0">
                <a:solidFill>
                  <a:schemeClr val="bg1"/>
                </a:solidFill>
                <a:latin typeface="Calibri"/>
                <a:cs typeface="Calibri"/>
              </a:rPr>
              <a:t>Patric</a:t>
            </a:r>
            <a:r>
              <a:rPr lang="en-US" sz="2800" dirty="0" smtClean="0">
                <a:solidFill>
                  <a:schemeClr val="bg1"/>
                </a:solidFill>
                <a:latin typeface="Calibri"/>
                <a:cs typeface="Calibri"/>
              </a:rPr>
              <a:t>k Tucker, author, speaker, 7-figure wealth manager &amp; coach for Advisors sit </a:t>
            </a:r>
            <a:r>
              <a:rPr lang="en-US" sz="2800" smtClean="0">
                <a:solidFill>
                  <a:schemeClr val="bg1"/>
                </a:solidFill>
                <a:latin typeface="Calibri"/>
                <a:cs typeface="Calibri"/>
              </a:rPr>
              <a:t>down to talk </a:t>
            </a:r>
            <a:r>
              <a:rPr lang="en-US" sz="2800" dirty="0" smtClean="0">
                <a:solidFill>
                  <a:schemeClr val="bg1"/>
                </a:solidFill>
                <a:latin typeface="Calibri"/>
                <a:cs typeface="Calibri"/>
              </a:rPr>
              <a:t>about </a:t>
            </a:r>
            <a:r>
              <a:rPr lang="en-US" sz="2800" dirty="0">
                <a:solidFill>
                  <a:schemeClr val="bg1"/>
                </a:solidFill>
                <a:latin typeface="Calibri"/>
                <a:cs typeface="Calibri"/>
              </a:rPr>
              <a:t>finding your </a:t>
            </a:r>
            <a:r>
              <a:rPr lang="en-US" sz="2800" dirty="0" smtClean="0">
                <a:solidFill>
                  <a:schemeClr val="bg1"/>
                </a:solidFill>
                <a:latin typeface="Calibri"/>
                <a:cs typeface="Calibri"/>
              </a:rPr>
              <a:t>niche, mindset traps to avoid</a:t>
            </a:r>
            <a:r>
              <a:rPr lang="en-US" sz="2800" smtClean="0">
                <a:solidFill>
                  <a:schemeClr val="bg1"/>
                </a:solidFill>
                <a:latin typeface="Calibri"/>
                <a:cs typeface="Calibri"/>
              </a:rPr>
              <a:t>, and </a:t>
            </a:r>
            <a:r>
              <a:rPr lang="en-US" sz="2800" dirty="0" smtClean="0">
                <a:solidFill>
                  <a:schemeClr val="bg1"/>
                </a:solidFill>
                <a:latin typeface="Calibri"/>
                <a:cs typeface="Calibri"/>
              </a:rPr>
              <a:t>what’s working </a:t>
            </a:r>
            <a:r>
              <a:rPr lang="en-US" sz="2800" u="sng" dirty="0" smtClean="0">
                <a:solidFill>
                  <a:schemeClr val="bg1"/>
                </a:solidFill>
                <a:latin typeface="Calibri"/>
                <a:cs typeface="Calibri"/>
              </a:rPr>
              <a:t>now</a:t>
            </a:r>
            <a:r>
              <a:rPr lang="en-US" sz="2800" dirty="0" smtClean="0">
                <a:solidFill>
                  <a:schemeClr val="bg1"/>
                </a:solidFill>
                <a:latin typeface="Calibri"/>
                <a:cs typeface="Calibri"/>
              </a:rPr>
              <a:t> to grow your business. L</a:t>
            </a:r>
            <a:r>
              <a:rPr lang="en-US" sz="2800" dirty="0" smtClean="0">
                <a:solidFill>
                  <a:schemeClr val="bg1"/>
                </a:solidFill>
                <a:latin typeface="Calibri"/>
                <a:cs typeface="Calibri"/>
              </a:rPr>
              <a:t>isten </a:t>
            </a:r>
            <a:r>
              <a:rPr lang="en-US" sz="2800" dirty="0">
                <a:solidFill>
                  <a:schemeClr val="bg1"/>
                </a:solidFill>
                <a:latin typeface="Calibri"/>
                <a:cs typeface="Calibri"/>
              </a:rPr>
              <a:t>in.</a:t>
            </a:r>
            <a:endParaRPr lang="en-US" dirty="0">
              <a:solidFill>
                <a:schemeClr val="bg1"/>
              </a:solidFill>
            </a:endParaRPr>
          </a:p>
        </p:txBody>
      </p:sp>
      <p:pic>
        <p:nvPicPr>
          <p:cNvPr id="2" name="Picture 1"/>
          <p:cNvPicPr>
            <a:picLocks noChangeAspect="1"/>
          </p:cNvPicPr>
          <p:nvPr/>
        </p:nvPicPr>
        <p:blipFill rotWithShape="1">
          <a:blip r:embed="rId6" cstate="print">
            <a:extLst>
              <a:ext uri="{28A0092B-C50C-407E-A947-70E740481C1C}">
                <a14:useLocalDpi xmlns:a14="http://schemas.microsoft.com/office/drawing/2010/main" val="0"/>
              </a:ext>
            </a:extLst>
          </a:blip>
          <a:srcRect l="17482" t="-1798" r="16160" b="1798"/>
          <a:stretch/>
        </p:blipFill>
        <p:spPr>
          <a:xfrm>
            <a:off x="9765332" y="2199031"/>
            <a:ext cx="3601616" cy="3631894"/>
          </a:xfrm>
          <a:prstGeom prst="rect">
            <a:avLst/>
          </a:prstGeom>
        </p:spPr>
      </p:pic>
    </p:spTree>
    <p:extLst>
      <p:ext uri="{BB962C8B-B14F-4D97-AF65-F5344CB8AC3E}">
        <p14:creationId xmlns:p14="http://schemas.microsoft.com/office/powerpoint/2010/main" val="2148126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28D4558A-9188-400D-887C-E00A245FBE73}"/>
              </a:ext>
            </a:extLst>
          </p:cNvPr>
          <p:cNvPicPr>
            <a:picLocks noChangeAspect="1"/>
          </p:cNvPicPr>
          <p:nvPr/>
        </p:nvPicPr>
        <p:blipFill>
          <a:blip r:embed="rId3"/>
          <a:stretch>
            <a:fillRect/>
          </a:stretch>
        </p:blipFill>
        <p:spPr>
          <a:xfrm>
            <a:off x="870476" y="2442583"/>
            <a:ext cx="3079702" cy="5329817"/>
          </a:xfrm>
          <a:prstGeom prst="rect">
            <a:avLst/>
          </a:prstGeom>
        </p:spPr>
      </p:pic>
      <p:sp>
        <p:nvSpPr>
          <p:cNvPr id="7" name="AutoShape 2" descr="Image result for horsesmouth">
            <a:extLst>
              <a:ext uri="{FF2B5EF4-FFF2-40B4-BE49-F238E27FC236}">
                <a16:creationId xmlns="" xmlns:a16="http://schemas.microsoft.com/office/drawing/2014/main" id="{06E48AF4-7884-4646-9BE7-373235E51BB6}"/>
              </a:ext>
            </a:extLst>
          </p:cNvPr>
          <p:cNvSpPr>
            <a:spLocks noChangeAspect="1" noChangeArrowheads="1"/>
          </p:cNvSpPr>
          <p:nvPr/>
        </p:nvSpPr>
        <p:spPr bwMode="auto">
          <a:xfrm>
            <a:off x="67564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a:extLst>
              <a:ext uri="{FF2B5EF4-FFF2-40B4-BE49-F238E27FC236}">
                <a16:creationId xmlns="" xmlns:a16="http://schemas.microsoft.com/office/drawing/2014/main" id="{62916587-A775-4CEC-9CFC-FB456B246CE6}"/>
              </a:ext>
            </a:extLst>
          </p:cNvPr>
          <p:cNvPicPr>
            <a:picLocks noChangeAspect="1"/>
          </p:cNvPicPr>
          <p:nvPr/>
        </p:nvPicPr>
        <p:blipFill>
          <a:blip r:embed="rId4"/>
          <a:stretch>
            <a:fillRect/>
          </a:stretch>
        </p:blipFill>
        <p:spPr>
          <a:xfrm>
            <a:off x="296359" y="347864"/>
            <a:ext cx="4470094" cy="1681061"/>
          </a:xfrm>
          <a:prstGeom prst="rect">
            <a:avLst/>
          </a:prstGeom>
        </p:spPr>
      </p:pic>
      <p:sp>
        <p:nvSpPr>
          <p:cNvPr id="13" name="AutoShape 4" descr="Image result for horsesmouth">
            <a:extLst>
              <a:ext uri="{FF2B5EF4-FFF2-40B4-BE49-F238E27FC236}">
                <a16:creationId xmlns="" xmlns:a16="http://schemas.microsoft.com/office/drawing/2014/main" id="{21EF0C08-9D78-473D-B130-D38878C56140}"/>
              </a:ext>
            </a:extLst>
          </p:cNvPr>
          <p:cNvSpPr>
            <a:spLocks noChangeAspect="1" noChangeArrowheads="1"/>
          </p:cNvSpPr>
          <p:nvPr/>
        </p:nvSpPr>
        <p:spPr bwMode="auto">
          <a:xfrm>
            <a:off x="6908800" y="3886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6" descr="Image result for horsesmouth">
            <a:extLst>
              <a:ext uri="{FF2B5EF4-FFF2-40B4-BE49-F238E27FC236}">
                <a16:creationId xmlns="" xmlns:a16="http://schemas.microsoft.com/office/drawing/2014/main" id="{A5C472DE-2069-42EF-9BE1-3D7BE557D2BE}"/>
              </a:ext>
            </a:extLst>
          </p:cNvPr>
          <p:cNvSpPr>
            <a:spLocks noChangeAspect="1" noChangeArrowheads="1"/>
          </p:cNvSpPr>
          <p:nvPr/>
        </p:nvSpPr>
        <p:spPr bwMode="auto">
          <a:xfrm>
            <a:off x="7061200" y="4038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TextBox 14">
            <a:extLst>
              <a:ext uri="{FF2B5EF4-FFF2-40B4-BE49-F238E27FC236}">
                <a16:creationId xmlns="" xmlns:a16="http://schemas.microsoft.com/office/drawing/2014/main" id="{E182C862-ACFA-4093-9C52-F3DD8A37E06B}"/>
              </a:ext>
            </a:extLst>
          </p:cNvPr>
          <p:cNvSpPr txBox="1"/>
          <p:nvPr/>
        </p:nvSpPr>
        <p:spPr>
          <a:xfrm>
            <a:off x="4162882" y="2080675"/>
            <a:ext cx="5707169" cy="1077218"/>
          </a:xfrm>
          <a:prstGeom prst="rect">
            <a:avLst/>
          </a:prstGeom>
          <a:noFill/>
        </p:spPr>
        <p:txBody>
          <a:bodyPr wrap="square" rtlCol="0">
            <a:spAutoFit/>
          </a:bodyPr>
          <a:lstStyle/>
          <a:p>
            <a:r>
              <a:rPr lang="en-US" sz="3200" dirty="0" err="1">
                <a:solidFill>
                  <a:schemeClr val="bg1"/>
                </a:solidFill>
              </a:rPr>
              <a:t>Horsesmouth</a:t>
            </a:r>
            <a:r>
              <a:rPr lang="en-US" sz="3200" dirty="0">
                <a:solidFill>
                  <a:schemeClr val="bg1"/>
                </a:solidFill>
              </a:rPr>
              <a:t> – Advisor Radio</a:t>
            </a:r>
          </a:p>
        </p:txBody>
      </p:sp>
      <p:cxnSp>
        <p:nvCxnSpPr>
          <p:cNvPr id="17" name="Straight Connector 16">
            <a:extLst>
              <a:ext uri="{FF2B5EF4-FFF2-40B4-BE49-F238E27FC236}">
                <a16:creationId xmlns="" xmlns:a16="http://schemas.microsoft.com/office/drawing/2014/main" id="{198AA359-1FDF-4A61-852E-DE68B9E45BBE}"/>
              </a:ext>
            </a:extLst>
          </p:cNvPr>
          <p:cNvCxnSpPr/>
          <p:nvPr/>
        </p:nvCxnSpPr>
        <p:spPr>
          <a:xfrm>
            <a:off x="4207615" y="2028925"/>
            <a:ext cx="527326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 xmlns:a16="http://schemas.microsoft.com/office/drawing/2014/main" id="{CDB33436-D133-45DD-9BF1-BB0821D848B3}"/>
              </a:ext>
            </a:extLst>
          </p:cNvPr>
          <p:cNvPicPr>
            <a:picLocks noChangeAspect="1"/>
          </p:cNvPicPr>
          <p:nvPr/>
        </p:nvPicPr>
        <p:blipFill>
          <a:blip r:embed="rId5"/>
          <a:stretch>
            <a:fillRect/>
          </a:stretch>
        </p:blipFill>
        <p:spPr>
          <a:xfrm>
            <a:off x="4272118" y="7176703"/>
            <a:ext cx="5297883" cy="36579"/>
          </a:xfrm>
          <a:prstGeom prst="rect">
            <a:avLst/>
          </a:prstGeom>
        </p:spPr>
      </p:pic>
      <p:sp>
        <p:nvSpPr>
          <p:cNvPr id="19" name="Rectangle 18">
            <a:extLst>
              <a:ext uri="{FF2B5EF4-FFF2-40B4-BE49-F238E27FC236}">
                <a16:creationId xmlns="" xmlns:a16="http://schemas.microsoft.com/office/drawing/2014/main" id="{FA72057E-86CE-45EB-949A-97CC2541E50F}"/>
              </a:ext>
            </a:extLst>
          </p:cNvPr>
          <p:cNvSpPr/>
          <p:nvPr/>
        </p:nvSpPr>
        <p:spPr>
          <a:xfrm>
            <a:off x="4158579" y="2475450"/>
            <a:ext cx="5350126" cy="4339650"/>
          </a:xfrm>
          <a:prstGeom prst="rect">
            <a:avLst/>
          </a:prstGeom>
        </p:spPr>
        <p:txBody>
          <a:bodyPr wrap="square" anchor="t">
            <a:spAutoFit/>
          </a:bodyPr>
          <a:lstStyle/>
          <a:p>
            <a:endParaRPr lang="en-US" sz="1200" dirty="0">
              <a:solidFill>
                <a:srgbClr val="40BA21"/>
              </a:solidFill>
              <a:latin typeface="Lucida Grande"/>
            </a:endParaRPr>
          </a:p>
          <a:p>
            <a:pPr algn="ctr"/>
            <a:r>
              <a:rPr lang="en-US" sz="2800" dirty="0">
                <a:solidFill>
                  <a:schemeClr val="bg1"/>
                </a:solidFill>
                <a:latin typeface="Calibri"/>
                <a:cs typeface="Calibri"/>
              </a:rPr>
              <a:t>How to Wow Your Clients</a:t>
            </a:r>
          </a:p>
          <a:p>
            <a:endParaRPr lang="en-US" sz="1200" dirty="0">
              <a:latin typeface="Calibri" panose="020F0502020204030204" pitchFamily="34" charset="0"/>
              <a:cs typeface="Calibri"/>
            </a:endParaRPr>
          </a:p>
          <a:p>
            <a:pPr algn="ctr"/>
            <a:r>
              <a:rPr lang="en-US" sz="2800" dirty="0">
                <a:solidFill>
                  <a:schemeClr val="bg1"/>
                </a:solidFill>
                <a:latin typeface="Calibri"/>
                <a:cs typeface="Calibri"/>
              </a:rPr>
              <a:t>Ellen Rogin, Best Selling Author and Professional Speaker, and Jeannie Walters, Customer Experience Expert discuss being deliberate about the experience your clients have. Learn how to ensure they never second guess hiring you.</a:t>
            </a:r>
            <a:endParaRPr lang="en-US" dirty="0">
              <a:solidFill>
                <a:schemeClr val="bg1"/>
              </a:solidFill>
            </a:endParaRPr>
          </a:p>
        </p:txBody>
      </p:sp>
      <p:pic>
        <p:nvPicPr>
          <p:cNvPr id="2" name="Picture 3">
            <a:extLst>
              <a:ext uri="{FF2B5EF4-FFF2-40B4-BE49-F238E27FC236}">
                <a16:creationId xmlns="" xmlns:a16="http://schemas.microsoft.com/office/drawing/2014/main" id="{6BB9D023-46BA-42F1-A968-5276D5A047EF}"/>
              </a:ext>
            </a:extLst>
          </p:cNvPr>
          <p:cNvPicPr>
            <a:picLocks noChangeAspect="1"/>
          </p:cNvPicPr>
          <p:nvPr/>
        </p:nvPicPr>
        <p:blipFill>
          <a:blip r:embed="rId6"/>
          <a:stretch>
            <a:fillRect/>
          </a:stretch>
        </p:blipFill>
        <p:spPr>
          <a:xfrm>
            <a:off x="10409948" y="2287791"/>
            <a:ext cx="2743200" cy="4113849"/>
          </a:xfrm>
          <a:prstGeom prst="rect">
            <a:avLst/>
          </a:prstGeom>
        </p:spPr>
      </p:pic>
    </p:spTree>
    <p:extLst>
      <p:ext uri="{BB962C8B-B14F-4D97-AF65-F5344CB8AC3E}">
        <p14:creationId xmlns:p14="http://schemas.microsoft.com/office/powerpoint/2010/main" val="2544236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28D4558A-9188-400D-887C-E00A245FBE73}"/>
              </a:ext>
            </a:extLst>
          </p:cNvPr>
          <p:cNvPicPr>
            <a:picLocks noChangeAspect="1"/>
          </p:cNvPicPr>
          <p:nvPr/>
        </p:nvPicPr>
        <p:blipFill>
          <a:blip r:embed="rId2"/>
          <a:stretch>
            <a:fillRect/>
          </a:stretch>
        </p:blipFill>
        <p:spPr>
          <a:xfrm>
            <a:off x="870476" y="2442583"/>
            <a:ext cx="3079702" cy="5329817"/>
          </a:xfrm>
          <a:prstGeom prst="rect">
            <a:avLst/>
          </a:prstGeom>
        </p:spPr>
      </p:pic>
      <p:sp>
        <p:nvSpPr>
          <p:cNvPr id="7" name="AutoShape 2" descr="Image result for horsesmouth">
            <a:extLst>
              <a:ext uri="{FF2B5EF4-FFF2-40B4-BE49-F238E27FC236}">
                <a16:creationId xmlns="" xmlns:a16="http://schemas.microsoft.com/office/drawing/2014/main" id="{06E48AF4-7884-4646-9BE7-373235E51BB6}"/>
              </a:ext>
            </a:extLst>
          </p:cNvPr>
          <p:cNvSpPr>
            <a:spLocks noChangeAspect="1" noChangeArrowheads="1"/>
          </p:cNvSpPr>
          <p:nvPr/>
        </p:nvSpPr>
        <p:spPr bwMode="auto">
          <a:xfrm>
            <a:off x="67564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pic>
        <p:nvPicPr>
          <p:cNvPr id="11" name="Picture 10">
            <a:extLst>
              <a:ext uri="{FF2B5EF4-FFF2-40B4-BE49-F238E27FC236}">
                <a16:creationId xmlns="" xmlns:a16="http://schemas.microsoft.com/office/drawing/2014/main" id="{62916587-A775-4CEC-9CFC-FB456B246CE6}"/>
              </a:ext>
            </a:extLst>
          </p:cNvPr>
          <p:cNvPicPr>
            <a:picLocks noChangeAspect="1"/>
          </p:cNvPicPr>
          <p:nvPr/>
        </p:nvPicPr>
        <p:blipFill>
          <a:blip r:embed="rId3"/>
          <a:stretch>
            <a:fillRect/>
          </a:stretch>
        </p:blipFill>
        <p:spPr>
          <a:xfrm>
            <a:off x="296359" y="347864"/>
            <a:ext cx="4470094" cy="1681061"/>
          </a:xfrm>
          <a:prstGeom prst="rect">
            <a:avLst/>
          </a:prstGeom>
        </p:spPr>
      </p:pic>
      <p:sp>
        <p:nvSpPr>
          <p:cNvPr id="13" name="AutoShape 4" descr="Image result for horsesmouth">
            <a:extLst>
              <a:ext uri="{FF2B5EF4-FFF2-40B4-BE49-F238E27FC236}">
                <a16:creationId xmlns="" xmlns:a16="http://schemas.microsoft.com/office/drawing/2014/main" id="{21EF0C08-9D78-473D-B130-D38878C56140}"/>
              </a:ext>
            </a:extLst>
          </p:cNvPr>
          <p:cNvSpPr>
            <a:spLocks noChangeAspect="1" noChangeArrowheads="1"/>
          </p:cNvSpPr>
          <p:nvPr/>
        </p:nvSpPr>
        <p:spPr bwMode="auto">
          <a:xfrm>
            <a:off x="6908800" y="3886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 name="AutoShape 6" descr="Image result for horsesmouth">
            <a:extLst>
              <a:ext uri="{FF2B5EF4-FFF2-40B4-BE49-F238E27FC236}">
                <a16:creationId xmlns="" xmlns:a16="http://schemas.microsoft.com/office/drawing/2014/main" id="{A5C472DE-2069-42EF-9BE1-3D7BE557D2BE}"/>
              </a:ext>
            </a:extLst>
          </p:cNvPr>
          <p:cNvSpPr>
            <a:spLocks noChangeAspect="1" noChangeArrowheads="1"/>
          </p:cNvSpPr>
          <p:nvPr/>
        </p:nvSpPr>
        <p:spPr bwMode="auto">
          <a:xfrm>
            <a:off x="7061200" y="4038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 name="TextBox 14">
            <a:extLst>
              <a:ext uri="{FF2B5EF4-FFF2-40B4-BE49-F238E27FC236}">
                <a16:creationId xmlns="" xmlns:a16="http://schemas.microsoft.com/office/drawing/2014/main" id="{E182C862-ACFA-4093-9C52-F3DD8A37E06B}"/>
              </a:ext>
            </a:extLst>
          </p:cNvPr>
          <p:cNvSpPr txBox="1"/>
          <p:nvPr/>
        </p:nvSpPr>
        <p:spPr>
          <a:xfrm>
            <a:off x="4162882" y="2080675"/>
            <a:ext cx="5707169" cy="1077218"/>
          </a:xfrm>
          <a:prstGeom prst="rect">
            <a:avLst/>
          </a:prstGeom>
          <a:noFill/>
        </p:spPr>
        <p:txBody>
          <a:bodyPr wrap="square" rtlCol="0">
            <a:spAutoFit/>
          </a:bodyPr>
          <a:lstStyle/>
          <a:p>
            <a:pPr algn="ctr"/>
            <a:r>
              <a:rPr lang="en-US" sz="3200" dirty="0" err="1">
                <a:solidFill>
                  <a:srgbClr val="FFFFFF"/>
                </a:solidFill>
              </a:rPr>
              <a:t>Horsesmouth</a:t>
            </a:r>
            <a:r>
              <a:rPr lang="en-US" sz="3200" dirty="0">
                <a:solidFill>
                  <a:srgbClr val="FFFFFF"/>
                </a:solidFill>
              </a:rPr>
              <a:t> – Advisor Radio</a:t>
            </a:r>
          </a:p>
        </p:txBody>
      </p:sp>
      <p:cxnSp>
        <p:nvCxnSpPr>
          <p:cNvPr id="17" name="Straight Connector 16">
            <a:extLst>
              <a:ext uri="{FF2B5EF4-FFF2-40B4-BE49-F238E27FC236}">
                <a16:creationId xmlns="" xmlns:a16="http://schemas.microsoft.com/office/drawing/2014/main" id="{198AA359-1FDF-4A61-852E-DE68B9E45BBE}"/>
              </a:ext>
            </a:extLst>
          </p:cNvPr>
          <p:cNvCxnSpPr/>
          <p:nvPr/>
        </p:nvCxnSpPr>
        <p:spPr>
          <a:xfrm>
            <a:off x="4207615" y="2028925"/>
            <a:ext cx="527326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 xmlns:a16="http://schemas.microsoft.com/office/drawing/2014/main" id="{CDB33436-D133-45DD-9BF1-BB0821D848B3}"/>
              </a:ext>
            </a:extLst>
          </p:cNvPr>
          <p:cNvPicPr>
            <a:picLocks noChangeAspect="1"/>
          </p:cNvPicPr>
          <p:nvPr/>
        </p:nvPicPr>
        <p:blipFill>
          <a:blip r:embed="rId4"/>
          <a:stretch>
            <a:fillRect/>
          </a:stretch>
        </p:blipFill>
        <p:spPr>
          <a:xfrm>
            <a:off x="4272118" y="7176703"/>
            <a:ext cx="5297883" cy="36579"/>
          </a:xfrm>
          <a:prstGeom prst="rect">
            <a:avLst/>
          </a:prstGeom>
        </p:spPr>
      </p:pic>
      <p:sp>
        <p:nvSpPr>
          <p:cNvPr id="19" name="Rectangle 18">
            <a:extLst>
              <a:ext uri="{FF2B5EF4-FFF2-40B4-BE49-F238E27FC236}">
                <a16:creationId xmlns="" xmlns:a16="http://schemas.microsoft.com/office/drawing/2014/main" id="{FA72057E-86CE-45EB-949A-97CC2541E50F}"/>
              </a:ext>
            </a:extLst>
          </p:cNvPr>
          <p:cNvSpPr/>
          <p:nvPr/>
        </p:nvSpPr>
        <p:spPr>
          <a:xfrm>
            <a:off x="4158579" y="2475450"/>
            <a:ext cx="5350126" cy="3908762"/>
          </a:xfrm>
          <a:prstGeom prst="rect">
            <a:avLst/>
          </a:prstGeom>
        </p:spPr>
        <p:txBody>
          <a:bodyPr wrap="square" anchor="t">
            <a:spAutoFit/>
          </a:bodyPr>
          <a:lstStyle/>
          <a:p>
            <a:endParaRPr lang="en-US" sz="1200" dirty="0">
              <a:solidFill>
                <a:srgbClr val="40BA21"/>
              </a:solidFill>
              <a:latin typeface="Lucida Grande"/>
            </a:endParaRPr>
          </a:p>
          <a:p>
            <a:pPr algn="ctr"/>
            <a:endParaRPr lang="en-US" sz="2800" dirty="0">
              <a:solidFill>
                <a:srgbClr val="FFFFFF"/>
              </a:solidFill>
              <a:latin typeface="Calibri"/>
              <a:cs typeface="Calibri"/>
            </a:endParaRPr>
          </a:p>
          <a:p>
            <a:pPr algn="ctr"/>
            <a:r>
              <a:rPr lang="en-US" sz="2800" dirty="0">
                <a:solidFill>
                  <a:srgbClr val="FFFFFF"/>
                </a:solidFill>
                <a:latin typeface="Calibri"/>
                <a:cs typeface="Calibri"/>
              </a:rPr>
              <a:t>Being A </a:t>
            </a:r>
            <a:r>
              <a:rPr lang="en-US" sz="2800" dirty="0" err="1">
                <a:solidFill>
                  <a:srgbClr val="FFFFFF"/>
                </a:solidFill>
                <a:latin typeface="Calibri"/>
                <a:cs typeface="Calibri"/>
              </a:rPr>
              <a:t>Resiliant</a:t>
            </a:r>
            <a:r>
              <a:rPr lang="en-US" sz="2800" dirty="0">
                <a:solidFill>
                  <a:srgbClr val="FFFFFF"/>
                </a:solidFill>
                <a:latin typeface="Calibri"/>
                <a:cs typeface="Calibri"/>
              </a:rPr>
              <a:t> Advisor</a:t>
            </a:r>
          </a:p>
          <a:p>
            <a:endParaRPr lang="en-US" sz="1200" dirty="0">
              <a:solidFill>
                <a:srgbClr val="000000"/>
              </a:solidFill>
              <a:latin typeface="Calibri" panose="020F0502020204030204" pitchFamily="34" charset="0"/>
              <a:cs typeface="Calibri"/>
            </a:endParaRPr>
          </a:p>
          <a:p>
            <a:pPr algn="ctr"/>
            <a:r>
              <a:rPr lang="en-US" sz="2800" dirty="0">
                <a:solidFill>
                  <a:srgbClr val="FFFFFF"/>
                </a:solidFill>
                <a:latin typeface="Calibri"/>
                <a:cs typeface="Calibri"/>
              </a:rPr>
              <a:t>Ellen Rogin, Best Selling Author and Professional Speaker, and Jay Coulter, Customer Practice Management Strategist discuss how to reduce stress and grow your business</a:t>
            </a:r>
            <a:r>
              <a:rPr lang="en-US" sz="2800">
                <a:solidFill>
                  <a:srgbClr val="FFFFFF"/>
                </a:solidFill>
                <a:latin typeface="Calibri"/>
                <a:cs typeface="Calibri"/>
              </a:rPr>
              <a:t>. Listen </a:t>
            </a:r>
            <a:r>
              <a:rPr lang="en-US" sz="2800" dirty="0">
                <a:solidFill>
                  <a:srgbClr val="FFFFFF"/>
                </a:solidFill>
                <a:latin typeface="Calibri"/>
                <a:cs typeface="Calibri"/>
              </a:rPr>
              <a:t>in.</a:t>
            </a:r>
            <a:endParaRPr lang="en-US" dirty="0">
              <a:solidFill>
                <a:srgbClr val="FFFFFF"/>
              </a:solidFill>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50228" y="2442583"/>
            <a:ext cx="38100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6099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28D4558A-9188-400D-887C-E00A245FBE73}"/>
              </a:ext>
            </a:extLst>
          </p:cNvPr>
          <p:cNvPicPr>
            <a:picLocks noChangeAspect="1"/>
          </p:cNvPicPr>
          <p:nvPr/>
        </p:nvPicPr>
        <p:blipFill>
          <a:blip r:embed="rId2"/>
          <a:stretch>
            <a:fillRect/>
          </a:stretch>
        </p:blipFill>
        <p:spPr>
          <a:xfrm>
            <a:off x="870476" y="2442583"/>
            <a:ext cx="3079702" cy="5329817"/>
          </a:xfrm>
          <a:prstGeom prst="rect">
            <a:avLst/>
          </a:prstGeom>
        </p:spPr>
      </p:pic>
      <p:sp>
        <p:nvSpPr>
          <p:cNvPr id="7" name="AutoShape 2" descr="Image result for horsesmouth">
            <a:extLst>
              <a:ext uri="{FF2B5EF4-FFF2-40B4-BE49-F238E27FC236}">
                <a16:creationId xmlns="" xmlns:a16="http://schemas.microsoft.com/office/drawing/2014/main" id="{06E48AF4-7884-4646-9BE7-373235E51BB6}"/>
              </a:ext>
            </a:extLst>
          </p:cNvPr>
          <p:cNvSpPr>
            <a:spLocks noChangeAspect="1" noChangeArrowheads="1"/>
          </p:cNvSpPr>
          <p:nvPr/>
        </p:nvSpPr>
        <p:spPr bwMode="auto">
          <a:xfrm>
            <a:off x="67564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pic>
        <p:nvPicPr>
          <p:cNvPr id="11" name="Picture 10">
            <a:extLst>
              <a:ext uri="{FF2B5EF4-FFF2-40B4-BE49-F238E27FC236}">
                <a16:creationId xmlns="" xmlns:a16="http://schemas.microsoft.com/office/drawing/2014/main" id="{62916587-A775-4CEC-9CFC-FB456B246CE6}"/>
              </a:ext>
            </a:extLst>
          </p:cNvPr>
          <p:cNvPicPr>
            <a:picLocks noChangeAspect="1"/>
          </p:cNvPicPr>
          <p:nvPr/>
        </p:nvPicPr>
        <p:blipFill>
          <a:blip r:embed="rId3"/>
          <a:stretch>
            <a:fillRect/>
          </a:stretch>
        </p:blipFill>
        <p:spPr>
          <a:xfrm>
            <a:off x="296359" y="347864"/>
            <a:ext cx="4470094" cy="1681061"/>
          </a:xfrm>
          <a:prstGeom prst="rect">
            <a:avLst/>
          </a:prstGeom>
        </p:spPr>
      </p:pic>
      <p:sp>
        <p:nvSpPr>
          <p:cNvPr id="13" name="AutoShape 4" descr="Image result for horsesmouth">
            <a:extLst>
              <a:ext uri="{FF2B5EF4-FFF2-40B4-BE49-F238E27FC236}">
                <a16:creationId xmlns="" xmlns:a16="http://schemas.microsoft.com/office/drawing/2014/main" id="{21EF0C08-9D78-473D-B130-D38878C56140}"/>
              </a:ext>
            </a:extLst>
          </p:cNvPr>
          <p:cNvSpPr>
            <a:spLocks noChangeAspect="1" noChangeArrowheads="1"/>
          </p:cNvSpPr>
          <p:nvPr/>
        </p:nvSpPr>
        <p:spPr bwMode="auto">
          <a:xfrm>
            <a:off x="6908800" y="3886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 name="AutoShape 6" descr="Image result for horsesmouth">
            <a:extLst>
              <a:ext uri="{FF2B5EF4-FFF2-40B4-BE49-F238E27FC236}">
                <a16:creationId xmlns="" xmlns:a16="http://schemas.microsoft.com/office/drawing/2014/main" id="{A5C472DE-2069-42EF-9BE1-3D7BE557D2BE}"/>
              </a:ext>
            </a:extLst>
          </p:cNvPr>
          <p:cNvSpPr>
            <a:spLocks noChangeAspect="1" noChangeArrowheads="1"/>
          </p:cNvSpPr>
          <p:nvPr/>
        </p:nvSpPr>
        <p:spPr bwMode="auto">
          <a:xfrm>
            <a:off x="7061200" y="4038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 name="TextBox 14">
            <a:extLst>
              <a:ext uri="{FF2B5EF4-FFF2-40B4-BE49-F238E27FC236}">
                <a16:creationId xmlns="" xmlns:a16="http://schemas.microsoft.com/office/drawing/2014/main" id="{E182C862-ACFA-4093-9C52-F3DD8A37E06B}"/>
              </a:ext>
            </a:extLst>
          </p:cNvPr>
          <p:cNvSpPr txBox="1"/>
          <p:nvPr/>
        </p:nvSpPr>
        <p:spPr>
          <a:xfrm>
            <a:off x="4162882" y="2080675"/>
            <a:ext cx="5707169" cy="1077218"/>
          </a:xfrm>
          <a:prstGeom prst="rect">
            <a:avLst/>
          </a:prstGeom>
          <a:noFill/>
        </p:spPr>
        <p:txBody>
          <a:bodyPr wrap="square" rtlCol="0">
            <a:spAutoFit/>
          </a:bodyPr>
          <a:lstStyle/>
          <a:p>
            <a:pPr algn="ctr"/>
            <a:r>
              <a:rPr lang="en-US" sz="3200" dirty="0" err="1">
                <a:solidFill>
                  <a:srgbClr val="FFFFFF"/>
                </a:solidFill>
              </a:rPr>
              <a:t>Horsesmouth</a:t>
            </a:r>
            <a:r>
              <a:rPr lang="en-US" sz="3200" dirty="0">
                <a:solidFill>
                  <a:srgbClr val="FFFFFF"/>
                </a:solidFill>
              </a:rPr>
              <a:t> – Advisor Radio</a:t>
            </a:r>
          </a:p>
        </p:txBody>
      </p:sp>
      <p:cxnSp>
        <p:nvCxnSpPr>
          <p:cNvPr id="17" name="Straight Connector 16">
            <a:extLst>
              <a:ext uri="{FF2B5EF4-FFF2-40B4-BE49-F238E27FC236}">
                <a16:creationId xmlns="" xmlns:a16="http://schemas.microsoft.com/office/drawing/2014/main" id="{198AA359-1FDF-4A61-852E-DE68B9E45BBE}"/>
              </a:ext>
            </a:extLst>
          </p:cNvPr>
          <p:cNvCxnSpPr/>
          <p:nvPr/>
        </p:nvCxnSpPr>
        <p:spPr>
          <a:xfrm>
            <a:off x="4207615" y="2028925"/>
            <a:ext cx="527326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 xmlns:a16="http://schemas.microsoft.com/office/drawing/2014/main" id="{CDB33436-D133-45DD-9BF1-BB0821D848B3}"/>
              </a:ext>
            </a:extLst>
          </p:cNvPr>
          <p:cNvPicPr>
            <a:picLocks noChangeAspect="1"/>
          </p:cNvPicPr>
          <p:nvPr/>
        </p:nvPicPr>
        <p:blipFill>
          <a:blip r:embed="rId4"/>
          <a:stretch>
            <a:fillRect/>
          </a:stretch>
        </p:blipFill>
        <p:spPr>
          <a:xfrm>
            <a:off x="4272118" y="7176703"/>
            <a:ext cx="5297883" cy="36579"/>
          </a:xfrm>
          <a:prstGeom prst="rect">
            <a:avLst/>
          </a:prstGeom>
        </p:spPr>
      </p:pic>
      <p:sp>
        <p:nvSpPr>
          <p:cNvPr id="19" name="Rectangle 18">
            <a:extLst>
              <a:ext uri="{FF2B5EF4-FFF2-40B4-BE49-F238E27FC236}">
                <a16:creationId xmlns="" xmlns:a16="http://schemas.microsoft.com/office/drawing/2014/main" id="{FA72057E-86CE-45EB-949A-97CC2541E50F}"/>
              </a:ext>
            </a:extLst>
          </p:cNvPr>
          <p:cNvSpPr/>
          <p:nvPr/>
        </p:nvSpPr>
        <p:spPr>
          <a:xfrm>
            <a:off x="4158579" y="2475450"/>
            <a:ext cx="5350126" cy="3477875"/>
          </a:xfrm>
          <a:prstGeom prst="rect">
            <a:avLst/>
          </a:prstGeom>
        </p:spPr>
        <p:txBody>
          <a:bodyPr wrap="square" anchor="t">
            <a:spAutoFit/>
          </a:bodyPr>
          <a:lstStyle/>
          <a:p>
            <a:endParaRPr lang="en-US" sz="1200" dirty="0">
              <a:solidFill>
                <a:srgbClr val="40BA21"/>
              </a:solidFill>
              <a:latin typeface="Lucida Grande"/>
            </a:endParaRPr>
          </a:p>
          <a:p>
            <a:pPr algn="ctr"/>
            <a:endParaRPr lang="en-US" sz="2800" dirty="0">
              <a:solidFill>
                <a:srgbClr val="FFFFFF"/>
              </a:solidFill>
              <a:latin typeface="Calibri"/>
              <a:cs typeface="Calibri"/>
            </a:endParaRPr>
          </a:p>
          <a:p>
            <a:pPr algn="ctr"/>
            <a:r>
              <a:rPr lang="en-US" sz="2800" b="1" dirty="0">
                <a:solidFill>
                  <a:srgbClr val="FFFFFF"/>
                </a:solidFill>
                <a:latin typeface="Calibri"/>
                <a:cs typeface="Calibri"/>
              </a:rPr>
              <a:t>How to Shift to a State of Flow</a:t>
            </a:r>
          </a:p>
          <a:p>
            <a:endParaRPr lang="en-US" sz="1200" b="1" dirty="0">
              <a:solidFill>
                <a:srgbClr val="000000"/>
              </a:solidFill>
              <a:latin typeface="Calibri" panose="020F0502020204030204" pitchFamily="34" charset="0"/>
              <a:cs typeface="Calibri"/>
            </a:endParaRPr>
          </a:p>
          <a:p>
            <a:pPr algn="ctr"/>
            <a:r>
              <a:rPr lang="en-US" sz="2800" dirty="0">
                <a:solidFill>
                  <a:srgbClr val="FFFFFF"/>
                </a:solidFill>
                <a:latin typeface="Calibri"/>
                <a:cs typeface="Calibri"/>
              </a:rPr>
              <a:t>Ellen Rogin, </a:t>
            </a:r>
            <a:r>
              <a:rPr lang="en-US" sz="2800">
                <a:solidFill>
                  <a:srgbClr val="FFFFFF"/>
                </a:solidFill>
                <a:latin typeface="Calibri"/>
                <a:cs typeface="Calibri"/>
              </a:rPr>
              <a:t>Prosperity Expert</a:t>
            </a:r>
            <a:r>
              <a:rPr lang="en-US" sz="2800" dirty="0">
                <a:solidFill>
                  <a:srgbClr val="FFFFFF"/>
                </a:solidFill>
                <a:latin typeface="Calibri"/>
                <a:cs typeface="Calibri"/>
              </a:rPr>
              <a:t>, Best Selling Author and Speaker, and Cara Bradley, Authority on mind body training talk about on to boost performance. Listen in!</a:t>
            </a:r>
            <a:endParaRPr lang="en-US" dirty="0">
              <a:solidFill>
                <a:srgbClr val="FFFFFF"/>
              </a:solidFill>
            </a:endParaRPr>
          </a:p>
        </p:txBody>
      </p:sp>
      <p:pic>
        <p:nvPicPr>
          <p:cNvPr id="2" name="Picture 2" descr="C:\Users\erogin\Dropbox (Personal)\CreateGreat\6. AUDIO\Advisor Radio\Cara Bradley\CaraBradleyHead.jpe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7608" t="7051" r="17046"/>
          <a:stretch/>
        </p:blipFill>
        <p:spPr bwMode="auto">
          <a:xfrm>
            <a:off x="10019220" y="2916620"/>
            <a:ext cx="3609193" cy="4101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5340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28D4558A-9188-400D-887C-E00A245FBE73}"/>
              </a:ext>
            </a:extLst>
          </p:cNvPr>
          <p:cNvPicPr>
            <a:picLocks noChangeAspect="1"/>
          </p:cNvPicPr>
          <p:nvPr/>
        </p:nvPicPr>
        <p:blipFill>
          <a:blip r:embed="rId3"/>
          <a:stretch>
            <a:fillRect/>
          </a:stretch>
        </p:blipFill>
        <p:spPr>
          <a:xfrm>
            <a:off x="870476" y="2442583"/>
            <a:ext cx="3079702" cy="5329817"/>
          </a:xfrm>
          <a:prstGeom prst="rect">
            <a:avLst/>
          </a:prstGeom>
        </p:spPr>
      </p:pic>
      <p:sp>
        <p:nvSpPr>
          <p:cNvPr id="7" name="AutoShape 2" descr="Image result for horsesmouth">
            <a:extLst>
              <a:ext uri="{FF2B5EF4-FFF2-40B4-BE49-F238E27FC236}">
                <a16:creationId xmlns="" xmlns:a16="http://schemas.microsoft.com/office/drawing/2014/main" id="{06E48AF4-7884-4646-9BE7-373235E51BB6}"/>
              </a:ext>
            </a:extLst>
          </p:cNvPr>
          <p:cNvSpPr>
            <a:spLocks noChangeAspect="1" noChangeArrowheads="1"/>
          </p:cNvSpPr>
          <p:nvPr/>
        </p:nvSpPr>
        <p:spPr bwMode="auto">
          <a:xfrm>
            <a:off x="67564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pic>
        <p:nvPicPr>
          <p:cNvPr id="11" name="Picture 10">
            <a:extLst>
              <a:ext uri="{FF2B5EF4-FFF2-40B4-BE49-F238E27FC236}">
                <a16:creationId xmlns="" xmlns:a16="http://schemas.microsoft.com/office/drawing/2014/main" id="{62916587-A775-4CEC-9CFC-FB456B246CE6}"/>
              </a:ext>
            </a:extLst>
          </p:cNvPr>
          <p:cNvPicPr>
            <a:picLocks noChangeAspect="1"/>
          </p:cNvPicPr>
          <p:nvPr/>
        </p:nvPicPr>
        <p:blipFill>
          <a:blip r:embed="rId4"/>
          <a:stretch>
            <a:fillRect/>
          </a:stretch>
        </p:blipFill>
        <p:spPr>
          <a:xfrm>
            <a:off x="296359" y="347864"/>
            <a:ext cx="4470094" cy="1681061"/>
          </a:xfrm>
          <a:prstGeom prst="rect">
            <a:avLst/>
          </a:prstGeom>
        </p:spPr>
      </p:pic>
      <p:sp>
        <p:nvSpPr>
          <p:cNvPr id="13" name="AutoShape 4" descr="Image result for horsesmouth">
            <a:extLst>
              <a:ext uri="{FF2B5EF4-FFF2-40B4-BE49-F238E27FC236}">
                <a16:creationId xmlns="" xmlns:a16="http://schemas.microsoft.com/office/drawing/2014/main" id="{21EF0C08-9D78-473D-B130-D38878C56140}"/>
              </a:ext>
            </a:extLst>
          </p:cNvPr>
          <p:cNvSpPr>
            <a:spLocks noChangeAspect="1" noChangeArrowheads="1"/>
          </p:cNvSpPr>
          <p:nvPr/>
        </p:nvSpPr>
        <p:spPr bwMode="auto">
          <a:xfrm>
            <a:off x="6908800" y="3886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 name="AutoShape 6" descr="Image result for horsesmouth">
            <a:extLst>
              <a:ext uri="{FF2B5EF4-FFF2-40B4-BE49-F238E27FC236}">
                <a16:creationId xmlns="" xmlns:a16="http://schemas.microsoft.com/office/drawing/2014/main" id="{A5C472DE-2069-42EF-9BE1-3D7BE557D2BE}"/>
              </a:ext>
            </a:extLst>
          </p:cNvPr>
          <p:cNvSpPr>
            <a:spLocks noChangeAspect="1" noChangeArrowheads="1"/>
          </p:cNvSpPr>
          <p:nvPr/>
        </p:nvSpPr>
        <p:spPr bwMode="auto">
          <a:xfrm>
            <a:off x="7061200" y="4038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 name="TextBox 14">
            <a:extLst>
              <a:ext uri="{FF2B5EF4-FFF2-40B4-BE49-F238E27FC236}">
                <a16:creationId xmlns="" xmlns:a16="http://schemas.microsoft.com/office/drawing/2014/main" id="{E182C862-ACFA-4093-9C52-F3DD8A37E06B}"/>
              </a:ext>
            </a:extLst>
          </p:cNvPr>
          <p:cNvSpPr txBox="1"/>
          <p:nvPr/>
        </p:nvSpPr>
        <p:spPr>
          <a:xfrm>
            <a:off x="4162882" y="2080675"/>
            <a:ext cx="5707169" cy="1077218"/>
          </a:xfrm>
          <a:prstGeom prst="rect">
            <a:avLst/>
          </a:prstGeom>
          <a:noFill/>
        </p:spPr>
        <p:txBody>
          <a:bodyPr wrap="square" rtlCol="0">
            <a:spAutoFit/>
          </a:bodyPr>
          <a:lstStyle/>
          <a:p>
            <a:pPr algn="ctr"/>
            <a:r>
              <a:rPr lang="en-US" sz="3200" dirty="0" err="1">
                <a:solidFill>
                  <a:srgbClr val="FFFFFF"/>
                </a:solidFill>
              </a:rPr>
              <a:t>Horsesmouth</a:t>
            </a:r>
            <a:r>
              <a:rPr lang="en-US" sz="3200" dirty="0">
                <a:solidFill>
                  <a:srgbClr val="FFFFFF"/>
                </a:solidFill>
              </a:rPr>
              <a:t> – Advisor Radio</a:t>
            </a:r>
          </a:p>
        </p:txBody>
      </p:sp>
      <p:cxnSp>
        <p:nvCxnSpPr>
          <p:cNvPr id="17" name="Straight Connector 16">
            <a:extLst>
              <a:ext uri="{FF2B5EF4-FFF2-40B4-BE49-F238E27FC236}">
                <a16:creationId xmlns="" xmlns:a16="http://schemas.microsoft.com/office/drawing/2014/main" id="{198AA359-1FDF-4A61-852E-DE68B9E45BBE}"/>
              </a:ext>
            </a:extLst>
          </p:cNvPr>
          <p:cNvCxnSpPr/>
          <p:nvPr/>
        </p:nvCxnSpPr>
        <p:spPr>
          <a:xfrm>
            <a:off x="4207615" y="2028925"/>
            <a:ext cx="527326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 xmlns:a16="http://schemas.microsoft.com/office/drawing/2014/main" id="{CDB33436-D133-45DD-9BF1-BB0821D848B3}"/>
              </a:ext>
            </a:extLst>
          </p:cNvPr>
          <p:cNvPicPr>
            <a:picLocks noChangeAspect="1"/>
          </p:cNvPicPr>
          <p:nvPr/>
        </p:nvPicPr>
        <p:blipFill>
          <a:blip r:embed="rId5"/>
          <a:stretch>
            <a:fillRect/>
          </a:stretch>
        </p:blipFill>
        <p:spPr>
          <a:xfrm>
            <a:off x="4272118" y="7176703"/>
            <a:ext cx="5297883" cy="36579"/>
          </a:xfrm>
          <a:prstGeom prst="rect">
            <a:avLst/>
          </a:prstGeom>
        </p:spPr>
      </p:pic>
      <p:sp>
        <p:nvSpPr>
          <p:cNvPr id="19" name="Rectangle 18">
            <a:extLst>
              <a:ext uri="{FF2B5EF4-FFF2-40B4-BE49-F238E27FC236}">
                <a16:creationId xmlns="" xmlns:a16="http://schemas.microsoft.com/office/drawing/2014/main" id="{FA72057E-86CE-45EB-949A-97CC2541E50F}"/>
              </a:ext>
            </a:extLst>
          </p:cNvPr>
          <p:cNvSpPr/>
          <p:nvPr/>
        </p:nvSpPr>
        <p:spPr>
          <a:xfrm>
            <a:off x="4033585" y="2713034"/>
            <a:ext cx="5588751" cy="4339650"/>
          </a:xfrm>
          <a:prstGeom prst="rect">
            <a:avLst/>
          </a:prstGeom>
        </p:spPr>
        <p:txBody>
          <a:bodyPr wrap="square" anchor="t">
            <a:spAutoFit/>
          </a:bodyPr>
          <a:lstStyle/>
          <a:p>
            <a:endParaRPr lang="en-US" sz="1200" dirty="0">
              <a:solidFill>
                <a:srgbClr val="40BA21"/>
              </a:solidFill>
              <a:latin typeface="Lucida Grande"/>
            </a:endParaRPr>
          </a:p>
          <a:p>
            <a:pPr algn="ctr"/>
            <a:r>
              <a:rPr lang="en-US" sz="2800" dirty="0">
                <a:solidFill>
                  <a:srgbClr val="FFFFFF"/>
                </a:solidFill>
                <a:latin typeface="Calibri"/>
                <a:cs typeface="Calibri"/>
              </a:rPr>
              <a:t>Use Relationship Capital</a:t>
            </a:r>
          </a:p>
          <a:p>
            <a:pPr algn="ctr"/>
            <a:r>
              <a:rPr lang="en-US" sz="2800" dirty="0">
                <a:solidFill>
                  <a:srgbClr val="FFFFFF"/>
                </a:solidFill>
                <a:latin typeface="Calibri"/>
                <a:cs typeface="Calibri"/>
              </a:rPr>
              <a:t>to build Your Business</a:t>
            </a:r>
            <a:endParaRPr lang="en-US" sz="2800" dirty="0">
              <a:solidFill>
                <a:srgbClr val="FFFFFF"/>
              </a:solidFill>
              <a:latin typeface="Calibri" panose="020F0502020204030204" pitchFamily="34" charset="0"/>
              <a:cs typeface="Calibri"/>
            </a:endParaRPr>
          </a:p>
          <a:p>
            <a:endParaRPr lang="en-US" sz="1200" dirty="0">
              <a:solidFill>
                <a:srgbClr val="000000"/>
              </a:solidFill>
              <a:latin typeface="Calibri" panose="020F0502020204030204" pitchFamily="34" charset="0"/>
              <a:cs typeface="Calibri"/>
            </a:endParaRPr>
          </a:p>
          <a:p>
            <a:pPr algn="ctr"/>
            <a:r>
              <a:rPr lang="en-US" sz="2800" dirty="0">
                <a:solidFill>
                  <a:srgbClr val="FFFFFF"/>
                </a:solidFill>
                <a:latin typeface="Calibri"/>
                <a:cs typeface="Calibri"/>
              </a:rPr>
              <a:t>Ellen Rogin, </a:t>
            </a:r>
            <a:r>
              <a:rPr lang="en-US" sz="2800" i="1" dirty="0">
                <a:solidFill>
                  <a:srgbClr val="FFFFFF"/>
                </a:solidFill>
                <a:latin typeface="Calibri"/>
                <a:cs typeface="Calibri"/>
              </a:rPr>
              <a:t>Best Selling Author and Professional Speaker</a:t>
            </a:r>
            <a:r>
              <a:rPr lang="en-US" sz="2800" dirty="0">
                <a:solidFill>
                  <a:srgbClr val="FFFFFF"/>
                </a:solidFill>
                <a:latin typeface="Calibri"/>
                <a:cs typeface="Calibri"/>
              </a:rPr>
              <a:t>, </a:t>
            </a:r>
            <a:endParaRPr lang="en-US" dirty="0">
              <a:solidFill>
                <a:srgbClr val="FFFFFF"/>
              </a:solidFill>
              <a:latin typeface="Gill Sans MT" panose="020B0502020104020203"/>
              <a:cs typeface="Calibri"/>
            </a:endParaRPr>
          </a:p>
          <a:p>
            <a:pPr algn="ctr"/>
            <a:r>
              <a:rPr lang="en-US" sz="2800" dirty="0">
                <a:solidFill>
                  <a:srgbClr val="FFFFFF"/>
                </a:solidFill>
                <a:latin typeface="Calibri"/>
                <a:cs typeface="Calibri"/>
              </a:rPr>
              <a:t>talks to Debra </a:t>
            </a:r>
            <a:r>
              <a:rPr lang="en-US" sz="2800" dirty="0" err="1">
                <a:solidFill>
                  <a:srgbClr val="FFFFFF"/>
                </a:solidFill>
                <a:latin typeface="Calibri"/>
                <a:cs typeface="Calibri"/>
              </a:rPr>
              <a:t>Poneman</a:t>
            </a:r>
            <a:r>
              <a:rPr lang="en-US" sz="2800" dirty="0">
                <a:solidFill>
                  <a:srgbClr val="FFFFFF"/>
                </a:solidFill>
                <a:latin typeface="Calibri"/>
                <a:cs typeface="Calibri"/>
              </a:rPr>
              <a:t>, </a:t>
            </a:r>
            <a:r>
              <a:rPr lang="en-US" sz="2800" i="1" dirty="0">
                <a:solidFill>
                  <a:srgbClr val="FFFFFF"/>
                </a:solidFill>
                <a:latin typeface="Calibri"/>
                <a:cs typeface="Calibri"/>
              </a:rPr>
              <a:t>Mentor, Best Selling Author and Renowned Speaker</a:t>
            </a:r>
            <a:r>
              <a:rPr lang="en-US" sz="2800" dirty="0">
                <a:solidFill>
                  <a:srgbClr val="FFFFFF"/>
                </a:solidFill>
                <a:latin typeface="Calibri"/>
                <a:cs typeface="Calibri"/>
              </a:rPr>
              <a:t> about how you can leverage relationship capital to grow your business. Listen in.</a:t>
            </a:r>
            <a:endParaRPr lang="en-US">
              <a:solidFill>
                <a:srgbClr val="FFFFFF"/>
              </a:solidFill>
            </a:endParaRPr>
          </a:p>
        </p:txBody>
      </p:sp>
      <p:pic>
        <p:nvPicPr>
          <p:cNvPr id="2" name="Picture 3">
            <a:extLst>
              <a:ext uri="{FF2B5EF4-FFF2-40B4-BE49-F238E27FC236}">
                <a16:creationId xmlns="" xmlns:a16="http://schemas.microsoft.com/office/drawing/2014/main" id="{4ED90C2B-172F-4ACD-859C-591FFB0E9FAE}"/>
              </a:ext>
            </a:extLst>
          </p:cNvPr>
          <p:cNvPicPr>
            <a:picLocks noChangeAspect="1"/>
          </p:cNvPicPr>
          <p:nvPr/>
        </p:nvPicPr>
        <p:blipFill>
          <a:blip r:embed="rId6"/>
          <a:stretch>
            <a:fillRect/>
          </a:stretch>
        </p:blipFill>
        <p:spPr>
          <a:xfrm>
            <a:off x="10011713" y="2252699"/>
            <a:ext cx="3108491" cy="4683625"/>
          </a:xfrm>
          <a:prstGeom prst="rect">
            <a:avLst/>
          </a:prstGeom>
        </p:spPr>
      </p:pic>
    </p:spTree>
    <p:extLst>
      <p:ext uri="{BB962C8B-B14F-4D97-AF65-F5344CB8AC3E}">
        <p14:creationId xmlns:p14="http://schemas.microsoft.com/office/powerpoint/2010/main" val="2373047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28D4558A-9188-400D-887C-E00A245FBE73}"/>
              </a:ext>
            </a:extLst>
          </p:cNvPr>
          <p:cNvPicPr>
            <a:picLocks noChangeAspect="1"/>
          </p:cNvPicPr>
          <p:nvPr/>
        </p:nvPicPr>
        <p:blipFill>
          <a:blip r:embed="rId3"/>
          <a:stretch>
            <a:fillRect/>
          </a:stretch>
        </p:blipFill>
        <p:spPr>
          <a:xfrm>
            <a:off x="870476" y="2442583"/>
            <a:ext cx="3079702" cy="5329817"/>
          </a:xfrm>
          <a:prstGeom prst="rect">
            <a:avLst/>
          </a:prstGeom>
        </p:spPr>
      </p:pic>
      <p:sp>
        <p:nvSpPr>
          <p:cNvPr id="7" name="AutoShape 2" descr="Image result for horsesmouth">
            <a:extLst>
              <a:ext uri="{FF2B5EF4-FFF2-40B4-BE49-F238E27FC236}">
                <a16:creationId xmlns="" xmlns:a16="http://schemas.microsoft.com/office/drawing/2014/main" id="{06E48AF4-7884-4646-9BE7-373235E51BB6}"/>
              </a:ext>
            </a:extLst>
          </p:cNvPr>
          <p:cNvSpPr>
            <a:spLocks noChangeAspect="1" noChangeArrowheads="1"/>
          </p:cNvSpPr>
          <p:nvPr/>
        </p:nvSpPr>
        <p:spPr bwMode="auto">
          <a:xfrm>
            <a:off x="67564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pic>
        <p:nvPicPr>
          <p:cNvPr id="11" name="Picture 10">
            <a:extLst>
              <a:ext uri="{FF2B5EF4-FFF2-40B4-BE49-F238E27FC236}">
                <a16:creationId xmlns="" xmlns:a16="http://schemas.microsoft.com/office/drawing/2014/main" id="{62916587-A775-4CEC-9CFC-FB456B246CE6}"/>
              </a:ext>
            </a:extLst>
          </p:cNvPr>
          <p:cNvPicPr>
            <a:picLocks noChangeAspect="1"/>
          </p:cNvPicPr>
          <p:nvPr/>
        </p:nvPicPr>
        <p:blipFill>
          <a:blip r:embed="rId4"/>
          <a:stretch>
            <a:fillRect/>
          </a:stretch>
        </p:blipFill>
        <p:spPr>
          <a:xfrm>
            <a:off x="296359" y="347864"/>
            <a:ext cx="4470094" cy="1681061"/>
          </a:xfrm>
          <a:prstGeom prst="rect">
            <a:avLst/>
          </a:prstGeom>
        </p:spPr>
      </p:pic>
      <p:sp>
        <p:nvSpPr>
          <p:cNvPr id="13" name="AutoShape 4" descr="Image result for horsesmouth">
            <a:extLst>
              <a:ext uri="{FF2B5EF4-FFF2-40B4-BE49-F238E27FC236}">
                <a16:creationId xmlns="" xmlns:a16="http://schemas.microsoft.com/office/drawing/2014/main" id="{21EF0C08-9D78-473D-B130-D38878C56140}"/>
              </a:ext>
            </a:extLst>
          </p:cNvPr>
          <p:cNvSpPr>
            <a:spLocks noChangeAspect="1" noChangeArrowheads="1"/>
          </p:cNvSpPr>
          <p:nvPr/>
        </p:nvSpPr>
        <p:spPr bwMode="auto">
          <a:xfrm>
            <a:off x="6908800" y="3886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 name="AutoShape 6" descr="Image result for horsesmouth">
            <a:extLst>
              <a:ext uri="{FF2B5EF4-FFF2-40B4-BE49-F238E27FC236}">
                <a16:creationId xmlns="" xmlns:a16="http://schemas.microsoft.com/office/drawing/2014/main" id="{A5C472DE-2069-42EF-9BE1-3D7BE557D2BE}"/>
              </a:ext>
            </a:extLst>
          </p:cNvPr>
          <p:cNvSpPr>
            <a:spLocks noChangeAspect="1" noChangeArrowheads="1"/>
          </p:cNvSpPr>
          <p:nvPr/>
        </p:nvSpPr>
        <p:spPr bwMode="auto">
          <a:xfrm>
            <a:off x="7061200" y="4038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 name="TextBox 14">
            <a:extLst>
              <a:ext uri="{FF2B5EF4-FFF2-40B4-BE49-F238E27FC236}">
                <a16:creationId xmlns="" xmlns:a16="http://schemas.microsoft.com/office/drawing/2014/main" id="{E182C862-ACFA-4093-9C52-F3DD8A37E06B}"/>
              </a:ext>
            </a:extLst>
          </p:cNvPr>
          <p:cNvSpPr txBox="1"/>
          <p:nvPr/>
        </p:nvSpPr>
        <p:spPr>
          <a:xfrm>
            <a:off x="3861791" y="2028934"/>
            <a:ext cx="6118536" cy="584775"/>
          </a:xfrm>
          <a:prstGeom prst="rect">
            <a:avLst/>
          </a:prstGeom>
          <a:noFill/>
        </p:spPr>
        <p:txBody>
          <a:bodyPr wrap="square" rtlCol="0">
            <a:spAutoFit/>
          </a:bodyPr>
          <a:lstStyle/>
          <a:p>
            <a:pPr algn="ctr"/>
            <a:r>
              <a:rPr lang="en-US" sz="3200" dirty="0" err="1">
                <a:solidFill>
                  <a:srgbClr val="FFFFFF"/>
                </a:solidFill>
              </a:rPr>
              <a:t>Horsesmouth</a:t>
            </a:r>
            <a:r>
              <a:rPr lang="en-US" sz="3200" dirty="0">
                <a:solidFill>
                  <a:srgbClr val="FFFFFF"/>
                </a:solidFill>
              </a:rPr>
              <a:t> – Advisor Radio</a:t>
            </a:r>
          </a:p>
        </p:txBody>
      </p:sp>
      <p:cxnSp>
        <p:nvCxnSpPr>
          <p:cNvPr id="17" name="Straight Connector 16">
            <a:extLst>
              <a:ext uri="{FF2B5EF4-FFF2-40B4-BE49-F238E27FC236}">
                <a16:creationId xmlns="" xmlns:a16="http://schemas.microsoft.com/office/drawing/2014/main" id="{198AA359-1FDF-4A61-852E-DE68B9E45BBE}"/>
              </a:ext>
            </a:extLst>
          </p:cNvPr>
          <p:cNvCxnSpPr/>
          <p:nvPr/>
        </p:nvCxnSpPr>
        <p:spPr>
          <a:xfrm>
            <a:off x="4207615" y="2028925"/>
            <a:ext cx="541472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 xmlns:a16="http://schemas.microsoft.com/office/drawing/2014/main" id="{CDB33436-D133-45DD-9BF1-BB0821D848B3}"/>
              </a:ext>
            </a:extLst>
          </p:cNvPr>
          <p:cNvPicPr>
            <a:picLocks noChangeAspect="1"/>
          </p:cNvPicPr>
          <p:nvPr/>
        </p:nvPicPr>
        <p:blipFill>
          <a:blip r:embed="rId5"/>
          <a:stretch>
            <a:fillRect/>
          </a:stretch>
        </p:blipFill>
        <p:spPr>
          <a:xfrm>
            <a:off x="4272118" y="7176703"/>
            <a:ext cx="5297883" cy="36579"/>
          </a:xfrm>
          <a:prstGeom prst="rect">
            <a:avLst/>
          </a:prstGeom>
        </p:spPr>
      </p:pic>
      <p:sp>
        <p:nvSpPr>
          <p:cNvPr id="19" name="Rectangle 18">
            <a:extLst>
              <a:ext uri="{FF2B5EF4-FFF2-40B4-BE49-F238E27FC236}">
                <a16:creationId xmlns="" xmlns:a16="http://schemas.microsoft.com/office/drawing/2014/main" id="{FA72057E-86CE-45EB-949A-97CC2541E50F}"/>
              </a:ext>
            </a:extLst>
          </p:cNvPr>
          <p:cNvSpPr/>
          <p:nvPr/>
        </p:nvSpPr>
        <p:spPr>
          <a:xfrm>
            <a:off x="4033585" y="2713034"/>
            <a:ext cx="5588751" cy="4154984"/>
          </a:xfrm>
          <a:prstGeom prst="rect">
            <a:avLst/>
          </a:prstGeom>
        </p:spPr>
        <p:txBody>
          <a:bodyPr wrap="square" anchor="t">
            <a:spAutoFit/>
          </a:bodyPr>
          <a:lstStyle/>
          <a:p>
            <a:endParaRPr lang="en-US" sz="1200" dirty="0">
              <a:solidFill>
                <a:srgbClr val="40BA21"/>
              </a:solidFill>
              <a:latin typeface="Lucida Grande"/>
            </a:endParaRPr>
          </a:p>
          <a:p>
            <a:pPr algn="ctr"/>
            <a:r>
              <a:rPr lang="en-US" sz="2800" dirty="0" smtClean="0">
                <a:solidFill>
                  <a:srgbClr val="FFFFFF"/>
                </a:solidFill>
                <a:latin typeface="Calibri"/>
                <a:cs typeface="Calibri"/>
              </a:rPr>
              <a:t>Why Your Team’s Culture is the Key to Unlocking Business Performance</a:t>
            </a:r>
            <a:endParaRPr lang="en-US" sz="1200" dirty="0">
              <a:solidFill>
                <a:srgbClr val="000000"/>
              </a:solidFill>
              <a:latin typeface="Calibri" panose="020F0502020204030204" pitchFamily="34" charset="0"/>
              <a:cs typeface="Calibri"/>
            </a:endParaRPr>
          </a:p>
          <a:p>
            <a:pPr algn="ctr"/>
            <a:r>
              <a:rPr lang="en-US" sz="2800" dirty="0">
                <a:solidFill>
                  <a:srgbClr val="FFFFFF"/>
                </a:solidFill>
                <a:latin typeface="Calibri"/>
                <a:cs typeface="Calibri"/>
              </a:rPr>
              <a:t>Ellen Rogin, </a:t>
            </a:r>
            <a:r>
              <a:rPr lang="en-US" sz="2800" i="1" dirty="0">
                <a:solidFill>
                  <a:srgbClr val="FFFFFF"/>
                </a:solidFill>
                <a:latin typeface="Calibri"/>
                <a:cs typeface="Calibri"/>
              </a:rPr>
              <a:t>Best Selling Author and Professional Speaker</a:t>
            </a:r>
            <a:r>
              <a:rPr lang="en-US" sz="2800" dirty="0">
                <a:solidFill>
                  <a:srgbClr val="FFFFFF"/>
                </a:solidFill>
                <a:latin typeface="Calibri"/>
                <a:cs typeface="Calibri"/>
              </a:rPr>
              <a:t>, </a:t>
            </a:r>
            <a:endParaRPr lang="en-US" dirty="0">
              <a:solidFill>
                <a:srgbClr val="FFFFFF"/>
              </a:solidFill>
              <a:cs typeface="Calibri"/>
            </a:endParaRPr>
          </a:p>
          <a:p>
            <a:pPr algn="ctr"/>
            <a:r>
              <a:rPr lang="en-US" sz="2800" dirty="0">
                <a:solidFill>
                  <a:srgbClr val="FFFFFF"/>
                </a:solidFill>
                <a:latin typeface="Calibri"/>
                <a:cs typeface="Calibri"/>
              </a:rPr>
              <a:t>talks to </a:t>
            </a:r>
            <a:r>
              <a:rPr lang="en-US" sz="2800" dirty="0" smtClean="0">
                <a:solidFill>
                  <a:srgbClr val="FFFFFF"/>
                </a:solidFill>
                <a:latin typeface="Calibri"/>
                <a:cs typeface="Calibri"/>
              </a:rPr>
              <a:t>Greg Hawks, </a:t>
            </a:r>
            <a:r>
              <a:rPr lang="en-US" sz="2800" i="1" dirty="0" smtClean="0">
                <a:solidFill>
                  <a:srgbClr val="FFFFFF"/>
                </a:solidFill>
                <a:latin typeface="Calibri"/>
                <a:cs typeface="Calibri"/>
              </a:rPr>
              <a:t>Corporate </a:t>
            </a:r>
            <a:r>
              <a:rPr lang="en-US" sz="2800" i="1" smtClean="0">
                <a:solidFill>
                  <a:srgbClr val="FFFFFF"/>
                </a:solidFill>
                <a:latin typeface="Calibri"/>
                <a:cs typeface="Calibri"/>
              </a:rPr>
              <a:t>Culture Specialist.</a:t>
            </a:r>
            <a:r>
              <a:rPr lang="en-US" sz="2800" dirty="0">
                <a:solidFill>
                  <a:srgbClr val="FFFFFF"/>
                </a:solidFill>
                <a:latin typeface="Calibri"/>
                <a:cs typeface="Calibri"/>
              </a:rPr>
              <a:t> Your team’s culture is the deciding factor in how motivated your team is. Improving it is a game changer</a:t>
            </a:r>
            <a:r>
              <a:rPr lang="en-US" sz="2800" dirty="0" smtClean="0">
                <a:solidFill>
                  <a:srgbClr val="FFFFFF"/>
                </a:solidFill>
                <a:latin typeface="Calibri"/>
                <a:cs typeface="Calibri"/>
              </a:rPr>
              <a:t>. Listen </a:t>
            </a:r>
            <a:r>
              <a:rPr lang="en-US" sz="2800" dirty="0">
                <a:solidFill>
                  <a:srgbClr val="FFFFFF"/>
                </a:solidFill>
                <a:latin typeface="Calibri"/>
                <a:cs typeface="Calibri"/>
              </a:rPr>
              <a:t>in.</a:t>
            </a:r>
            <a:endParaRPr lang="en-US" dirty="0">
              <a:solidFill>
                <a:srgbClr val="FFFFFF"/>
              </a:solidFill>
            </a:endParaRPr>
          </a:p>
        </p:txBody>
      </p:sp>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337800" y="2442583"/>
            <a:ext cx="3238500" cy="404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3667721"/>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1_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TM10001115[[fn=Parcel]]</Template>
  <TotalTime>5684</TotalTime>
  <Words>88</Words>
  <Application>Microsoft Office PowerPoint</Application>
  <PresentationFormat>Custom</PresentationFormat>
  <Paragraphs>43</Paragraphs>
  <Slides>6</Slides>
  <Notes>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vt:i4>
      </vt:variant>
    </vt:vector>
  </HeadingPairs>
  <TitlesOfParts>
    <vt:vector size="12" baseType="lpstr">
      <vt:lpstr>Arial</vt:lpstr>
      <vt:lpstr>Calibri</vt:lpstr>
      <vt:lpstr>Gill Sans MT</vt:lpstr>
      <vt:lpstr>Lucida Grande</vt:lpstr>
      <vt:lpstr>Parcel</vt:lpstr>
      <vt:lpstr>1_Parcel</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vince caine</dc:creator>
  <cp:lastModifiedBy>Sandi Gore</cp:lastModifiedBy>
  <cp:revision>137</cp:revision>
  <dcterms:created xsi:type="dcterms:W3CDTF">2019-01-19T16:27:02Z</dcterms:created>
  <dcterms:modified xsi:type="dcterms:W3CDTF">2019-09-16T20:24:53Z</dcterms:modified>
</cp:coreProperties>
</file>