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86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5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5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3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5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44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82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1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24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3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97AF3-3424-4165-8A75-C352E20D94AE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5987B-ABDA-469D-9247-08945466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7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853946"/>
            <a:ext cx="10058400" cy="5004054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162709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</dc:creator>
  <cp:lastModifiedBy>Susan</cp:lastModifiedBy>
  <cp:revision>2</cp:revision>
  <dcterms:created xsi:type="dcterms:W3CDTF">2019-09-20T23:43:06Z</dcterms:created>
  <dcterms:modified xsi:type="dcterms:W3CDTF">2019-09-20T23:46:30Z</dcterms:modified>
</cp:coreProperties>
</file>